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77" r:id="rId2"/>
    <p:sldId id="270" r:id="rId3"/>
    <p:sldId id="271" r:id="rId4"/>
    <p:sldId id="293" r:id="rId5"/>
    <p:sldId id="301" r:id="rId6"/>
    <p:sldId id="294" r:id="rId7"/>
    <p:sldId id="292" r:id="rId8"/>
    <p:sldId id="300" r:id="rId9"/>
    <p:sldId id="328" r:id="rId10"/>
    <p:sldId id="279" r:id="rId11"/>
    <p:sldId id="354" r:id="rId12"/>
    <p:sldId id="357" r:id="rId13"/>
    <p:sldId id="359" r:id="rId14"/>
    <p:sldId id="348" r:id="rId15"/>
    <p:sldId id="331" r:id="rId16"/>
    <p:sldId id="355" r:id="rId17"/>
    <p:sldId id="356" r:id="rId18"/>
    <p:sldId id="346" r:id="rId19"/>
    <p:sldId id="285" r:id="rId20"/>
    <p:sldId id="347" r:id="rId21"/>
    <p:sldId id="386" r:id="rId22"/>
    <p:sldId id="387" r:id="rId23"/>
    <p:sldId id="388" r:id="rId24"/>
    <p:sldId id="389" r:id="rId25"/>
    <p:sldId id="390" r:id="rId26"/>
    <p:sldId id="391" r:id="rId27"/>
    <p:sldId id="392" r:id="rId28"/>
    <p:sldId id="393" r:id="rId29"/>
    <p:sldId id="394" r:id="rId30"/>
    <p:sldId id="395" r:id="rId31"/>
    <p:sldId id="360" r:id="rId32"/>
    <p:sldId id="396" r:id="rId33"/>
    <p:sldId id="397" r:id="rId34"/>
    <p:sldId id="362" r:id="rId35"/>
    <p:sldId id="365" r:id="rId36"/>
    <p:sldId id="366" r:id="rId37"/>
    <p:sldId id="367" r:id="rId38"/>
    <p:sldId id="368" r:id="rId39"/>
    <p:sldId id="369" r:id="rId40"/>
    <p:sldId id="370" r:id="rId41"/>
    <p:sldId id="371" r:id="rId42"/>
    <p:sldId id="372" r:id="rId43"/>
    <p:sldId id="373" r:id="rId44"/>
    <p:sldId id="374" r:id="rId45"/>
    <p:sldId id="375" r:id="rId46"/>
    <p:sldId id="376" r:id="rId47"/>
    <p:sldId id="377" r:id="rId48"/>
    <p:sldId id="379" r:id="rId49"/>
    <p:sldId id="378" r:id="rId50"/>
    <p:sldId id="381" r:id="rId51"/>
    <p:sldId id="380" r:id="rId52"/>
    <p:sldId id="382" r:id="rId53"/>
    <p:sldId id="383" r:id="rId54"/>
    <p:sldId id="384" r:id="rId55"/>
    <p:sldId id="385" r:id="rId56"/>
    <p:sldId id="398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2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2FD9A7-F4C8-4791-894B-445901157467}" v="12" dt="2024-08-08T03:25:24.5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54" autoAdjust="0"/>
    <p:restoredTop sz="94660"/>
  </p:normalViewPr>
  <p:slideViewPr>
    <p:cSldViewPr>
      <p:cViewPr varScale="1">
        <p:scale>
          <a:sx n="49" d="100"/>
          <a:sy n="49" d="100"/>
        </p:scale>
        <p:origin x="58" y="78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2568" y="3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D6A43-EDD5-4368-807A-43DA690A7B94}" type="doc">
      <dgm:prSet loTypeId="urn:microsoft.com/office/officeart/2008/layout/HexagonCluster" loCatId="pictur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0DF430-71EB-43C1-8ED7-B0C51A6EFE06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1600" dirty="0"/>
        </a:p>
        <a:p>
          <a:r>
            <a:rPr lang="en-US" sz="1600" dirty="0"/>
            <a:t>Increased efficiency.</a:t>
          </a:r>
        </a:p>
        <a:p>
          <a:endParaRPr lang="en-US" sz="1600" dirty="0"/>
        </a:p>
      </dgm:t>
    </dgm:pt>
    <dgm:pt modelId="{28DC659E-4C6A-46AA-89A2-93B7CF13CFF4}" type="parTrans" cxnId="{FAE82261-3375-4245-A4F8-26A2D9445689}">
      <dgm:prSet/>
      <dgm:spPr/>
      <dgm:t>
        <a:bodyPr/>
        <a:lstStyle/>
        <a:p>
          <a:endParaRPr lang="en-US"/>
        </a:p>
      </dgm:t>
    </dgm:pt>
    <dgm:pt modelId="{D0220D2B-6E11-4D17-B4D7-0605B7856F69}" type="sibTrans" cxnId="{FAE82261-3375-4245-A4F8-26A2D944568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21259956-A1E1-48D3-A879-113D3185B6E5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dirty="0"/>
            <a:t>Enhanced Personalization.</a:t>
          </a:r>
        </a:p>
      </dgm:t>
    </dgm:pt>
    <dgm:pt modelId="{F7FDFB14-369A-4100-B1D0-7490E4AC955F}" type="parTrans" cxnId="{F88329BF-180F-41D7-991B-A330ADDB43E9}">
      <dgm:prSet/>
      <dgm:spPr/>
      <dgm:t>
        <a:bodyPr/>
        <a:lstStyle/>
        <a:p>
          <a:endParaRPr lang="en-US"/>
        </a:p>
      </dgm:t>
    </dgm:pt>
    <dgm:pt modelId="{6FC48CDB-7A43-48B8-8D13-5CD08A383DE1}" type="sibTrans" cxnId="{F88329BF-180F-41D7-991B-A330ADDB43E9}">
      <dgm:prSet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AD4EBF91-F8E8-4780-9954-42DB0D6A8AF1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600" dirty="0"/>
            <a:t>Informed decision making.</a:t>
          </a:r>
        </a:p>
      </dgm:t>
    </dgm:pt>
    <dgm:pt modelId="{28B62CB3-2097-461C-81E9-01CCE99683B8}" type="parTrans" cxnId="{8485A186-8F60-4722-B81B-4F0D7A1F2938}">
      <dgm:prSet/>
      <dgm:spPr/>
      <dgm:t>
        <a:bodyPr/>
        <a:lstStyle/>
        <a:p>
          <a:endParaRPr lang="en-US"/>
        </a:p>
      </dgm:t>
    </dgm:pt>
    <dgm:pt modelId="{D12656FF-CB1A-4222-9AEB-53696814B1A0}" type="sibTrans" cxnId="{8485A186-8F60-4722-B81B-4F0D7A1F2938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657CF04D-FC0B-453D-9774-07A607331580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Improved accessibility.</a:t>
          </a:r>
        </a:p>
      </dgm:t>
    </dgm:pt>
    <dgm:pt modelId="{98609D74-C058-46E5-B649-1AEE733CC7A9}" type="parTrans" cxnId="{0D0A771A-E68E-4D10-AC22-5491865340AD}">
      <dgm:prSet/>
      <dgm:spPr/>
      <dgm:t>
        <a:bodyPr/>
        <a:lstStyle/>
        <a:p>
          <a:endParaRPr lang="en-US"/>
        </a:p>
      </dgm:t>
    </dgm:pt>
    <dgm:pt modelId="{D6A543E7-B487-4E55-B7CC-9AAF97C7956E}" type="sibTrans" cxnId="{0D0A771A-E68E-4D10-AC22-5491865340AD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7EABBC06-A691-4FE1-A7D1-75DDE3B5336C}">
      <dgm:prSet phldrT="[Text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800" dirty="0"/>
            <a:t>Innovation and creativity.</a:t>
          </a:r>
        </a:p>
      </dgm:t>
    </dgm:pt>
    <dgm:pt modelId="{484E9AE1-DAA2-4846-A8F8-1E3B614973CD}" type="parTrans" cxnId="{90BF2F01-CA27-4410-B8FE-A55984D97F09}">
      <dgm:prSet/>
      <dgm:spPr/>
      <dgm:t>
        <a:bodyPr/>
        <a:lstStyle/>
        <a:p>
          <a:endParaRPr lang="en-US"/>
        </a:p>
      </dgm:t>
    </dgm:pt>
    <dgm:pt modelId="{6F00B763-4AA9-4B17-AC4F-7F9CBD4301F6}" type="sibTrans" cxnId="{90BF2F01-CA27-4410-B8FE-A55984D97F09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6AB3FEDA-36B2-4B83-A162-9D3D20E1E01C}" type="pres">
      <dgm:prSet presAssocID="{84BD6A43-EDD5-4368-807A-43DA690A7B94}" presName="Name0" presStyleCnt="0">
        <dgm:presLayoutVars>
          <dgm:chMax val="21"/>
          <dgm:chPref val="21"/>
        </dgm:presLayoutVars>
      </dgm:prSet>
      <dgm:spPr/>
    </dgm:pt>
    <dgm:pt modelId="{A78544B8-BC43-4601-9CCD-F1ECADB1B86B}" type="pres">
      <dgm:prSet presAssocID="{9D0DF430-71EB-43C1-8ED7-B0C51A6EFE06}" presName="text1" presStyleCnt="0"/>
      <dgm:spPr/>
    </dgm:pt>
    <dgm:pt modelId="{EA660DB2-EFE1-4D51-B759-46C5ABBE0343}" type="pres">
      <dgm:prSet presAssocID="{9D0DF430-71EB-43C1-8ED7-B0C51A6EFE06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AD3C4F-9C2C-46C0-9C43-CB461D41319D}" type="pres">
      <dgm:prSet presAssocID="{9D0DF430-71EB-43C1-8ED7-B0C51A6EFE06}" presName="textaccent1" presStyleCnt="0"/>
      <dgm:spPr/>
    </dgm:pt>
    <dgm:pt modelId="{E58814D7-282E-44B0-849A-4786C55A8948}" type="pres">
      <dgm:prSet presAssocID="{9D0DF430-71EB-43C1-8ED7-B0C51A6EFE06}" presName="accentRepeatNode" presStyleLbl="solidAlignAcc1" presStyleIdx="0" presStyleCnt="10"/>
      <dgm:spPr/>
    </dgm:pt>
    <dgm:pt modelId="{4450423C-3C1A-4055-89BC-FE1FA9763D0E}" type="pres">
      <dgm:prSet presAssocID="{D0220D2B-6E11-4D17-B4D7-0605B7856F69}" presName="image1" presStyleCnt="0"/>
      <dgm:spPr/>
    </dgm:pt>
    <dgm:pt modelId="{1E7FB37B-FC7B-4035-8B6E-9C44CBF42B70}" type="pres">
      <dgm:prSet presAssocID="{D0220D2B-6E11-4D17-B4D7-0605B7856F69}" presName="imageRepeatNode" presStyleLbl="alignAcc1" presStyleIdx="0" presStyleCnt="5"/>
      <dgm:spPr/>
    </dgm:pt>
    <dgm:pt modelId="{30F86828-BC3F-4DAA-9F03-861B92CC3AA4}" type="pres">
      <dgm:prSet presAssocID="{D0220D2B-6E11-4D17-B4D7-0605B7856F69}" presName="imageaccent1" presStyleCnt="0"/>
      <dgm:spPr/>
    </dgm:pt>
    <dgm:pt modelId="{399489DF-D924-47EC-B328-239896B9D8E9}" type="pres">
      <dgm:prSet presAssocID="{D0220D2B-6E11-4D17-B4D7-0605B7856F69}" presName="accentRepeatNode" presStyleLbl="solidAlignAcc1" presStyleIdx="1" presStyleCnt="10"/>
      <dgm:spPr/>
    </dgm:pt>
    <dgm:pt modelId="{E3F6BA62-F72C-4844-A9EA-AF4D8B6C28AB}" type="pres">
      <dgm:prSet presAssocID="{21259956-A1E1-48D3-A879-113D3185B6E5}" presName="text2" presStyleCnt="0"/>
      <dgm:spPr/>
    </dgm:pt>
    <dgm:pt modelId="{EF2672C4-B2F1-4CB9-B9D9-16BE923A705D}" type="pres">
      <dgm:prSet presAssocID="{21259956-A1E1-48D3-A879-113D3185B6E5}" presName="textRepeatNode" presStyleLbl="alignNode1" presStyleIdx="1" presStyleCnt="5" custScaleX="112186" custScaleY="109861">
        <dgm:presLayoutVars>
          <dgm:chMax val="0"/>
          <dgm:chPref val="0"/>
          <dgm:bulletEnabled val="1"/>
        </dgm:presLayoutVars>
      </dgm:prSet>
      <dgm:spPr/>
    </dgm:pt>
    <dgm:pt modelId="{4FFA03AF-A56A-4E54-81CF-51AB90BF6EE4}" type="pres">
      <dgm:prSet presAssocID="{21259956-A1E1-48D3-A879-113D3185B6E5}" presName="textaccent2" presStyleCnt="0"/>
      <dgm:spPr/>
    </dgm:pt>
    <dgm:pt modelId="{A2ADF311-D745-407D-BCF7-80C4226D74FE}" type="pres">
      <dgm:prSet presAssocID="{21259956-A1E1-48D3-A879-113D3185B6E5}" presName="accentRepeatNode" presStyleLbl="solidAlignAcc1" presStyleIdx="2" presStyleCnt="10"/>
      <dgm:spPr/>
    </dgm:pt>
    <dgm:pt modelId="{3FD21F4A-A7A0-4812-8FA1-D6A4676850E8}" type="pres">
      <dgm:prSet presAssocID="{6FC48CDB-7A43-48B8-8D13-5CD08A383DE1}" presName="image2" presStyleCnt="0"/>
      <dgm:spPr/>
    </dgm:pt>
    <dgm:pt modelId="{98E9379F-B620-45DE-BE2F-BBDBFD13A7B3}" type="pres">
      <dgm:prSet presAssocID="{6FC48CDB-7A43-48B8-8D13-5CD08A383DE1}" presName="imageRepeatNode" presStyleLbl="alignAcc1" presStyleIdx="1" presStyleCnt="5"/>
      <dgm:spPr/>
    </dgm:pt>
    <dgm:pt modelId="{1E0535D5-5D0B-4B0F-A7DA-20F9D7C88B15}" type="pres">
      <dgm:prSet presAssocID="{6FC48CDB-7A43-48B8-8D13-5CD08A383DE1}" presName="imageaccent2" presStyleCnt="0"/>
      <dgm:spPr/>
    </dgm:pt>
    <dgm:pt modelId="{0F9242F6-8C38-4ADE-A33A-E3C039C13FDF}" type="pres">
      <dgm:prSet presAssocID="{6FC48CDB-7A43-48B8-8D13-5CD08A383DE1}" presName="accentRepeatNode" presStyleLbl="solidAlignAcc1" presStyleIdx="3" presStyleCnt="10"/>
      <dgm:spPr/>
    </dgm:pt>
    <dgm:pt modelId="{3661F41B-4E84-4B52-8DB4-5D131ED463DC}" type="pres">
      <dgm:prSet presAssocID="{AD4EBF91-F8E8-4780-9954-42DB0D6A8AF1}" presName="text3" presStyleCnt="0"/>
      <dgm:spPr/>
    </dgm:pt>
    <dgm:pt modelId="{33B7CD80-5037-4D3B-A88B-DBCD148EFDFE}" type="pres">
      <dgm:prSet presAssocID="{AD4EBF91-F8E8-4780-9954-42DB0D6A8AF1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43225769-1F64-42C8-A6A3-B805E9A3983F}" type="pres">
      <dgm:prSet presAssocID="{AD4EBF91-F8E8-4780-9954-42DB0D6A8AF1}" presName="textaccent3" presStyleCnt="0"/>
      <dgm:spPr/>
    </dgm:pt>
    <dgm:pt modelId="{21B6F582-1B25-4381-909B-139B3098D626}" type="pres">
      <dgm:prSet presAssocID="{AD4EBF91-F8E8-4780-9954-42DB0D6A8AF1}" presName="accentRepeatNode" presStyleLbl="solidAlignAcc1" presStyleIdx="4" presStyleCnt="10"/>
      <dgm:spPr/>
    </dgm:pt>
    <dgm:pt modelId="{298D0F9B-7396-4037-88FF-01010B9387A9}" type="pres">
      <dgm:prSet presAssocID="{D12656FF-CB1A-4222-9AEB-53696814B1A0}" presName="image3" presStyleCnt="0"/>
      <dgm:spPr/>
    </dgm:pt>
    <dgm:pt modelId="{9F94708C-6A67-49A5-B3DB-646680C9F12D}" type="pres">
      <dgm:prSet presAssocID="{D12656FF-CB1A-4222-9AEB-53696814B1A0}" presName="imageRepeatNode" presStyleLbl="alignAcc1" presStyleIdx="2" presStyleCnt="5"/>
      <dgm:spPr/>
    </dgm:pt>
    <dgm:pt modelId="{BC68A538-08AB-42F7-A839-DDE20F28EEC4}" type="pres">
      <dgm:prSet presAssocID="{D12656FF-CB1A-4222-9AEB-53696814B1A0}" presName="imageaccent3" presStyleCnt="0"/>
      <dgm:spPr/>
    </dgm:pt>
    <dgm:pt modelId="{D29BA452-87A2-43D0-AB15-1F8752A6DFEE}" type="pres">
      <dgm:prSet presAssocID="{D12656FF-CB1A-4222-9AEB-53696814B1A0}" presName="accentRepeatNode" presStyleLbl="solidAlignAcc1" presStyleIdx="5" presStyleCnt="10"/>
      <dgm:spPr/>
    </dgm:pt>
    <dgm:pt modelId="{3F586B73-1DEA-4AB1-93CD-0812DFB4DDBA}" type="pres">
      <dgm:prSet presAssocID="{7EABBC06-A691-4FE1-A7D1-75DDE3B5336C}" presName="text4" presStyleCnt="0"/>
      <dgm:spPr/>
    </dgm:pt>
    <dgm:pt modelId="{5619958E-6528-4EEB-8676-49E64093B204}" type="pres">
      <dgm:prSet presAssocID="{7EABBC06-A691-4FE1-A7D1-75DDE3B5336C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B1A61138-1F0A-4D4B-B9D7-9FED0B10EE91}" type="pres">
      <dgm:prSet presAssocID="{7EABBC06-A691-4FE1-A7D1-75DDE3B5336C}" presName="textaccent4" presStyleCnt="0"/>
      <dgm:spPr/>
    </dgm:pt>
    <dgm:pt modelId="{3F37D813-D456-4159-BF3C-CA6F8CD44966}" type="pres">
      <dgm:prSet presAssocID="{7EABBC06-A691-4FE1-A7D1-75DDE3B5336C}" presName="accentRepeatNode" presStyleLbl="solidAlignAcc1" presStyleIdx="6" presStyleCnt="10"/>
      <dgm:spPr/>
    </dgm:pt>
    <dgm:pt modelId="{8FCA1378-EBAE-451A-A340-35411EEBB0B9}" type="pres">
      <dgm:prSet presAssocID="{6F00B763-4AA9-4B17-AC4F-7F9CBD4301F6}" presName="image4" presStyleCnt="0"/>
      <dgm:spPr/>
    </dgm:pt>
    <dgm:pt modelId="{629DBF7A-C840-49BE-B801-FBA38DD257B9}" type="pres">
      <dgm:prSet presAssocID="{6F00B763-4AA9-4B17-AC4F-7F9CBD4301F6}" presName="imageRepeatNode" presStyleLbl="alignAcc1" presStyleIdx="3" presStyleCnt="5"/>
      <dgm:spPr/>
    </dgm:pt>
    <dgm:pt modelId="{FE22C3DB-6467-4191-A383-8D2EE66371AF}" type="pres">
      <dgm:prSet presAssocID="{6F00B763-4AA9-4B17-AC4F-7F9CBD4301F6}" presName="imageaccent4" presStyleCnt="0"/>
      <dgm:spPr/>
    </dgm:pt>
    <dgm:pt modelId="{87F7B9C6-202F-41AA-B9E7-6E71AC4516EC}" type="pres">
      <dgm:prSet presAssocID="{6F00B763-4AA9-4B17-AC4F-7F9CBD4301F6}" presName="accentRepeatNode" presStyleLbl="solidAlignAcc1" presStyleIdx="7" presStyleCnt="10"/>
      <dgm:spPr/>
    </dgm:pt>
    <dgm:pt modelId="{9CDAD279-152F-4E3E-85CE-12638F268CB9}" type="pres">
      <dgm:prSet presAssocID="{657CF04D-FC0B-453D-9774-07A607331580}" presName="text5" presStyleCnt="0"/>
      <dgm:spPr/>
    </dgm:pt>
    <dgm:pt modelId="{D4C11BEB-787D-4336-B7B2-6B0E0A65E0B8}" type="pres">
      <dgm:prSet presAssocID="{657CF04D-FC0B-453D-9774-07A607331580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67F9DBA1-02AC-4191-9A27-936FDD323CBB}" type="pres">
      <dgm:prSet presAssocID="{657CF04D-FC0B-453D-9774-07A607331580}" presName="textaccent5" presStyleCnt="0"/>
      <dgm:spPr/>
    </dgm:pt>
    <dgm:pt modelId="{5469C449-89E4-4A29-B046-094D7C5053A0}" type="pres">
      <dgm:prSet presAssocID="{657CF04D-FC0B-453D-9774-07A607331580}" presName="accentRepeatNode" presStyleLbl="solidAlignAcc1" presStyleIdx="8" presStyleCnt="10"/>
      <dgm:spPr/>
    </dgm:pt>
    <dgm:pt modelId="{598B5B06-4ED4-4838-8FA6-F7497340BD36}" type="pres">
      <dgm:prSet presAssocID="{D6A543E7-B487-4E55-B7CC-9AAF97C7956E}" presName="image5" presStyleCnt="0"/>
      <dgm:spPr/>
    </dgm:pt>
    <dgm:pt modelId="{C55A5548-39AC-42EB-B528-D2A8BF495137}" type="pres">
      <dgm:prSet presAssocID="{D6A543E7-B487-4E55-B7CC-9AAF97C7956E}" presName="imageRepeatNode" presStyleLbl="alignAcc1" presStyleIdx="4" presStyleCnt="5"/>
      <dgm:spPr/>
    </dgm:pt>
    <dgm:pt modelId="{16F0ABF8-148D-4495-9CCE-2FF8110ABC60}" type="pres">
      <dgm:prSet presAssocID="{D6A543E7-B487-4E55-B7CC-9AAF97C7956E}" presName="imageaccent5" presStyleCnt="0"/>
      <dgm:spPr/>
    </dgm:pt>
    <dgm:pt modelId="{E6C3BBFB-13F5-41EA-843E-E0D4D73D4755}" type="pres">
      <dgm:prSet presAssocID="{D6A543E7-B487-4E55-B7CC-9AAF97C7956E}" presName="accentRepeatNode" presStyleLbl="solidAlignAcc1" presStyleIdx="9" presStyleCnt="10"/>
      <dgm:spPr/>
    </dgm:pt>
  </dgm:ptLst>
  <dgm:cxnLst>
    <dgm:cxn modelId="{90BF2F01-CA27-4410-B8FE-A55984D97F09}" srcId="{84BD6A43-EDD5-4368-807A-43DA690A7B94}" destId="{7EABBC06-A691-4FE1-A7D1-75DDE3B5336C}" srcOrd="3" destOrd="0" parTransId="{484E9AE1-DAA2-4846-A8F8-1E3B614973CD}" sibTransId="{6F00B763-4AA9-4B17-AC4F-7F9CBD4301F6}"/>
    <dgm:cxn modelId="{4BFA1B0A-EBAD-46F4-AEA2-AD2D8C09EA86}" type="presOf" srcId="{657CF04D-FC0B-453D-9774-07A607331580}" destId="{D4C11BEB-787D-4336-B7B2-6B0E0A65E0B8}" srcOrd="0" destOrd="0" presId="urn:microsoft.com/office/officeart/2008/layout/HexagonCluster"/>
    <dgm:cxn modelId="{0D0A771A-E68E-4D10-AC22-5491865340AD}" srcId="{84BD6A43-EDD5-4368-807A-43DA690A7B94}" destId="{657CF04D-FC0B-453D-9774-07A607331580}" srcOrd="4" destOrd="0" parTransId="{98609D74-C058-46E5-B649-1AEE733CC7A9}" sibTransId="{D6A543E7-B487-4E55-B7CC-9AAF97C7956E}"/>
    <dgm:cxn modelId="{4EA5531B-B460-4614-9B2F-9EB19BF02237}" type="presOf" srcId="{21259956-A1E1-48D3-A879-113D3185B6E5}" destId="{EF2672C4-B2F1-4CB9-B9D9-16BE923A705D}" srcOrd="0" destOrd="0" presId="urn:microsoft.com/office/officeart/2008/layout/HexagonCluster"/>
    <dgm:cxn modelId="{E395B440-1E8C-4F86-AB5C-E13EFD4FB5C8}" type="presOf" srcId="{D12656FF-CB1A-4222-9AEB-53696814B1A0}" destId="{9F94708C-6A67-49A5-B3DB-646680C9F12D}" srcOrd="0" destOrd="0" presId="urn:microsoft.com/office/officeart/2008/layout/HexagonCluster"/>
    <dgm:cxn modelId="{2FEE035B-7F09-4CF9-B370-6F3F81E729B4}" type="presOf" srcId="{6F00B763-4AA9-4B17-AC4F-7F9CBD4301F6}" destId="{629DBF7A-C840-49BE-B801-FBA38DD257B9}" srcOrd="0" destOrd="0" presId="urn:microsoft.com/office/officeart/2008/layout/HexagonCluster"/>
    <dgm:cxn modelId="{FAE82261-3375-4245-A4F8-26A2D9445689}" srcId="{84BD6A43-EDD5-4368-807A-43DA690A7B94}" destId="{9D0DF430-71EB-43C1-8ED7-B0C51A6EFE06}" srcOrd="0" destOrd="0" parTransId="{28DC659E-4C6A-46AA-89A2-93B7CF13CFF4}" sibTransId="{D0220D2B-6E11-4D17-B4D7-0605B7856F69}"/>
    <dgm:cxn modelId="{E3C83E43-E4C2-47D1-A4A7-43ACE4F72AD6}" type="presOf" srcId="{6FC48CDB-7A43-48B8-8D13-5CD08A383DE1}" destId="{98E9379F-B620-45DE-BE2F-BBDBFD13A7B3}" srcOrd="0" destOrd="0" presId="urn:microsoft.com/office/officeart/2008/layout/HexagonCluster"/>
    <dgm:cxn modelId="{C6631175-3063-4F80-A995-3E1645FD5ACD}" type="presOf" srcId="{AD4EBF91-F8E8-4780-9954-42DB0D6A8AF1}" destId="{33B7CD80-5037-4D3B-A88B-DBCD148EFDFE}" srcOrd="0" destOrd="0" presId="urn:microsoft.com/office/officeart/2008/layout/HexagonCluster"/>
    <dgm:cxn modelId="{8485A186-8F60-4722-B81B-4F0D7A1F2938}" srcId="{84BD6A43-EDD5-4368-807A-43DA690A7B94}" destId="{AD4EBF91-F8E8-4780-9954-42DB0D6A8AF1}" srcOrd="2" destOrd="0" parTransId="{28B62CB3-2097-461C-81E9-01CCE99683B8}" sibTransId="{D12656FF-CB1A-4222-9AEB-53696814B1A0}"/>
    <dgm:cxn modelId="{017C9B89-A94C-43BC-B831-B3C821E9C257}" type="presOf" srcId="{84BD6A43-EDD5-4368-807A-43DA690A7B94}" destId="{6AB3FEDA-36B2-4B83-A162-9D3D20E1E01C}" srcOrd="0" destOrd="0" presId="urn:microsoft.com/office/officeart/2008/layout/HexagonCluster"/>
    <dgm:cxn modelId="{23E2B19C-4F0E-461B-8060-968C92434159}" type="presOf" srcId="{9D0DF430-71EB-43C1-8ED7-B0C51A6EFE06}" destId="{EA660DB2-EFE1-4D51-B759-46C5ABBE0343}" srcOrd="0" destOrd="0" presId="urn:microsoft.com/office/officeart/2008/layout/HexagonCluster"/>
    <dgm:cxn modelId="{F88329BF-180F-41D7-991B-A330ADDB43E9}" srcId="{84BD6A43-EDD5-4368-807A-43DA690A7B94}" destId="{21259956-A1E1-48D3-A879-113D3185B6E5}" srcOrd="1" destOrd="0" parTransId="{F7FDFB14-369A-4100-B1D0-7490E4AC955F}" sibTransId="{6FC48CDB-7A43-48B8-8D13-5CD08A383DE1}"/>
    <dgm:cxn modelId="{043858CF-D3EA-4605-B960-E448EDEEA217}" type="presOf" srcId="{7EABBC06-A691-4FE1-A7D1-75DDE3B5336C}" destId="{5619958E-6528-4EEB-8676-49E64093B204}" srcOrd="0" destOrd="0" presId="urn:microsoft.com/office/officeart/2008/layout/HexagonCluster"/>
    <dgm:cxn modelId="{A25D16E4-0891-4165-A5F8-19EFE302AA20}" type="presOf" srcId="{D6A543E7-B487-4E55-B7CC-9AAF97C7956E}" destId="{C55A5548-39AC-42EB-B528-D2A8BF495137}" srcOrd="0" destOrd="0" presId="urn:microsoft.com/office/officeart/2008/layout/HexagonCluster"/>
    <dgm:cxn modelId="{462DF1F8-D185-4AF5-9082-2A1E42929110}" type="presOf" srcId="{D0220D2B-6E11-4D17-B4D7-0605B7856F69}" destId="{1E7FB37B-FC7B-4035-8B6E-9C44CBF42B70}" srcOrd="0" destOrd="0" presId="urn:microsoft.com/office/officeart/2008/layout/HexagonCluster"/>
    <dgm:cxn modelId="{E86C15DF-B712-4408-B33A-C0E1700E4497}" type="presParOf" srcId="{6AB3FEDA-36B2-4B83-A162-9D3D20E1E01C}" destId="{A78544B8-BC43-4601-9CCD-F1ECADB1B86B}" srcOrd="0" destOrd="0" presId="urn:microsoft.com/office/officeart/2008/layout/HexagonCluster"/>
    <dgm:cxn modelId="{7D0BD61E-11C3-45F6-BD0D-4F62114BBD9E}" type="presParOf" srcId="{A78544B8-BC43-4601-9CCD-F1ECADB1B86B}" destId="{EA660DB2-EFE1-4D51-B759-46C5ABBE0343}" srcOrd="0" destOrd="0" presId="urn:microsoft.com/office/officeart/2008/layout/HexagonCluster"/>
    <dgm:cxn modelId="{3F5C7BBE-4E33-400B-AB64-998F13B7BCB4}" type="presParOf" srcId="{6AB3FEDA-36B2-4B83-A162-9D3D20E1E01C}" destId="{81AD3C4F-9C2C-46C0-9C43-CB461D41319D}" srcOrd="1" destOrd="0" presId="urn:microsoft.com/office/officeart/2008/layout/HexagonCluster"/>
    <dgm:cxn modelId="{F1E231E2-6547-4F47-B30C-FD90848F2199}" type="presParOf" srcId="{81AD3C4F-9C2C-46C0-9C43-CB461D41319D}" destId="{E58814D7-282E-44B0-849A-4786C55A8948}" srcOrd="0" destOrd="0" presId="urn:microsoft.com/office/officeart/2008/layout/HexagonCluster"/>
    <dgm:cxn modelId="{07302544-6D55-4DE1-A6A2-C66410575AD3}" type="presParOf" srcId="{6AB3FEDA-36B2-4B83-A162-9D3D20E1E01C}" destId="{4450423C-3C1A-4055-89BC-FE1FA9763D0E}" srcOrd="2" destOrd="0" presId="urn:microsoft.com/office/officeart/2008/layout/HexagonCluster"/>
    <dgm:cxn modelId="{5E415AED-6C64-4833-B8D1-9A438AE90593}" type="presParOf" srcId="{4450423C-3C1A-4055-89BC-FE1FA9763D0E}" destId="{1E7FB37B-FC7B-4035-8B6E-9C44CBF42B70}" srcOrd="0" destOrd="0" presId="urn:microsoft.com/office/officeart/2008/layout/HexagonCluster"/>
    <dgm:cxn modelId="{1A383122-9697-4696-BBB1-8D095CDA2D8A}" type="presParOf" srcId="{6AB3FEDA-36B2-4B83-A162-9D3D20E1E01C}" destId="{30F86828-BC3F-4DAA-9F03-861B92CC3AA4}" srcOrd="3" destOrd="0" presId="urn:microsoft.com/office/officeart/2008/layout/HexagonCluster"/>
    <dgm:cxn modelId="{50E8684B-3005-4CAB-84AB-2F89F69C446C}" type="presParOf" srcId="{30F86828-BC3F-4DAA-9F03-861B92CC3AA4}" destId="{399489DF-D924-47EC-B328-239896B9D8E9}" srcOrd="0" destOrd="0" presId="urn:microsoft.com/office/officeart/2008/layout/HexagonCluster"/>
    <dgm:cxn modelId="{C3BCA2AF-C6C7-4F04-A2AB-02728B2E8539}" type="presParOf" srcId="{6AB3FEDA-36B2-4B83-A162-9D3D20E1E01C}" destId="{E3F6BA62-F72C-4844-A9EA-AF4D8B6C28AB}" srcOrd="4" destOrd="0" presId="urn:microsoft.com/office/officeart/2008/layout/HexagonCluster"/>
    <dgm:cxn modelId="{4D7364DB-5478-477D-AEB5-CCFF7CF3E5A9}" type="presParOf" srcId="{E3F6BA62-F72C-4844-A9EA-AF4D8B6C28AB}" destId="{EF2672C4-B2F1-4CB9-B9D9-16BE923A705D}" srcOrd="0" destOrd="0" presId="urn:microsoft.com/office/officeart/2008/layout/HexagonCluster"/>
    <dgm:cxn modelId="{361B44F6-D20A-465E-B0D2-86372466651D}" type="presParOf" srcId="{6AB3FEDA-36B2-4B83-A162-9D3D20E1E01C}" destId="{4FFA03AF-A56A-4E54-81CF-51AB90BF6EE4}" srcOrd="5" destOrd="0" presId="urn:microsoft.com/office/officeart/2008/layout/HexagonCluster"/>
    <dgm:cxn modelId="{9524B0DF-6506-4BCB-80FE-0F56551060F0}" type="presParOf" srcId="{4FFA03AF-A56A-4E54-81CF-51AB90BF6EE4}" destId="{A2ADF311-D745-407D-BCF7-80C4226D74FE}" srcOrd="0" destOrd="0" presId="urn:microsoft.com/office/officeart/2008/layout/HexagonCluster"/>
    <dgm:cxn modelId="{4C46ECC5-A9F4-4E9C-B952-56344D741E47}" type="presParOf" srcId="{6AB3FEDA-36B2-4B83-A162-9D3D20E1E01C}" destId="{3FD21F4A-A7A0-4812-8FA1-D6A4676850E8}" srcOrd="6" destOrd="0" presId="urn:microsoft.com/office/officeart/2008/layout/HexagonCluster"/>
    <dgm:cxn modelId="{3AB00E2C-3980-4293-8938-D76A1EDB5C92}" type="presParOf" srcId="{3FD21F4A-A7A0-4812-8FA1-D6A4676850E8}" destId="{98E9379F-B620-45DE-BE2F-BBDBFD13A7B3}" srcOrd="0" destOrd="0" presId="urn:microsoft.com/office/officeart/2008/layout/HexagonCluster"/>
    <dgm:cxn modelId="{AEDD11AD-61C3-4EC7-A75F-CA58485E9D4B}" type="presParOf" srcId="{6AB3FEDA-36B2-4B83-A162-9D3D20E1E01C}" destId="{1E0535D5-5D0B-4B0F-A7DA-20F9D7C88B15}" srcOrd="7" destOrd="0" presId="urn:microsoft.com/office/officeart/2008/layout/HexagonCluster"/>
    <dgm:cxn modelId="{37A68417-1C06-411E-B92B-53728CB0C3D7}" type="presParOf" srcId="{1E0535D5-5D0B-4B0F-A7DA-20F9D7C88B15}" destId="{0F9242F6-8C38-4ADE-A33A-E3C039C13FDF}" srcOrd="0" destOrd="0" presId="urn:microsoft.com/office/officeart/2008/layout/HexagonCluster"/>
    <dgm:cxn modelId="{F6B214FF-006F-4ECD-93E0-6978F012FD6D}" type="presParOf" srcId="{6AB3FEDA-36B2-4B83-A162-9D3D20E1E01C}" destId="{3661F41B-4E84-4B52-8DB4-5D131ED463DC}" srcOrd="8" destOrd="0" presId="urn:microsoft.com/office/officeart/2008/layout/HexagonCluster"/>
    <dgm:cxn modelId="{B8E8ADDE-9AAE-4638-9D05-BE5F67309770}" type="presParOf" srcId="{3661F41B-4E84-4B52-8DB4-5D131ED463DC}" destId="{33B7CD80-5037-4D3B-A88B-DBCD148EFDFE}" srcOrd="0" destOrd="0" presId="urn:microsoft.com/office/officeart/2008/layout/HexagonCluster"/>
    <dgm:cxn modelId="{403D87FF-B620-49C0-81C5-EFDBEBD977A0}" type="presParOf" srcId="{6AB3FEDA-36B2-4B83-A162-9D3D20E1E01C}" destId="{43225769-1F64-42C8-A6A3-B805E9A3983F}" srcOrd="9" destOrd="0" presId="urn:microsoft.com/office/officeart/2008/layout/HexagonCluster"/>
    <dgm:cxn modelId="{D2D5C173-6BC9-485B-A0A3-90587F5A15F5}" type="presParOf" srcId="{43225769-1F64-42C8-A6A3-B805E9A3983F}" destId="{21B6F582-1B25-4381-909B-139B3098D626}" srcOrd="0" destOrd="0" presId="urn:microsoft.com/office/officeart/2008/layout/HexagonCluster"/>
    <dgm:cxn modelId="{C77F5485-236B-4BC7-BD7F-DB6E357953E5}" type="presParOf" srcId="{6AB3FEDA-36B2-4B83-A162-9D3D20E1E01C}" destId="{298D0F9B-7396-4037-88FF-01010B9387A9}" srcOrd="10" destOrd="0" presId="urn:microsoft.com/office/officeart/2008/layout/HexagonCluster"/>
    <dgm:cxn modelId="{C61653FB-DC62-4564-BA0C-87127B54B627}" type="presParOf" srcId="{298D0F9B-7396-4037-88FF-01010B9387A9}" destId="{9F94708C-6A67-49A5-B3DB-646680C9F12D}" srcOrd="0" destOrd="0" presId="urn:microsoft.com/office/officeart/2008/layout/HexagonCluster"/>
    <dgm:cxn modelId="{588D119F-26BA-423E-BE05-4C99C8E27C3C}" type="presParOf" srcId="{6AB3FEDA-36B2-4B83-A162-9D3D20E1E01C}" destId="{BC68A538-08AB-42F7-A839-DDE20F28EEC4}" srcOrd="11" destOrd="0" presId="urn:microsoft.com/office/officeart/2008/layout/HexagonCluster"/>
    <dgm:cxn modelId="{16E82CFB-ADFF-4659-B704-E248185FD593}" type="presParOf" srcId="{BC68A538-08AB-42F7-A839-DDE20F28EEC4}" destId="{D29BA452-87A2-43D0-AB15-1F8752A6DFEE}" srcOrd="0" destOrd="0" presId="urn:microsoft.com/office/officeart/2008/layout/HexagonCluster"/>
    <dgm:cxn modelId="{7C211E2E-0A07-44D4-8C2A-6BD7C7959384}" type="presParOf" srcId="{6AB3FEDA-36B2-4B83-A162-9D3D20E1E01C}" destId="{3F586B73-1DEA-4AB1-93CD-0812DFB4DDBA}" srcOrd="12" destOrd="0" presId="urn:microsoft.com/office/officeart/2008/layout/HexagonCluster"/>
    <dgm:cxn modelId="{FEC594B1-17F3-4D4D-8E64-0F29E0EF508B}" type="presParOf" srcId="{3F586B73-1DEA-4AB1-93CD-0812DFB4DDBA}" destId="{5619958E-6528-4EEB-8676-49E64093B204}" srcOrd="0" destOrd="0" presId="urn:microsoft.com/office/officeart/2008/layout/HexagonCluster"/>
    <dgm:cxn modelId="{1D319495-B746-46C3-BCFE-6B56EB91E806}" type="presParOf" srcId="{6AB3FEDA-36B2-4B83-A162-9D3D20E1E01C}" destId="{B1A61138-1F0A-4D4B-B9D7-9FED0B10EE91}" srcOrd="13" destOrd="0" presId="urn:microsoft.com/office/officeart/2008/layout/HexagonCluster"/>
    <dgm:cxn modelId="{C9A4B589-220E-49D4-81EC-DAB24062CDE4}" type="presParOf" srcId="{B1A61138-1F0A-4D4B-B9D7-9FED0B10EE91}" destId="{3F37D813-D456-4159-BF3C-CA6F8CD44966}" srcOrd="0" destOrd="0" presId="urn:microsoft.com/office/officeart/2008/layout/HexagonCluster"/>
    <dgm:cxn modelId="{4EA3F753-08FD-456D-A582-CECEFF57633E}" type="presParOf" srcId="{6AB3FEDA-36B2-4B83-A162-9D3D20E1E01C}" destId="{8FCA1378-EBAE-451A-A340-35411EEBB0B9}" srcOrd="14" destOrd="0" presId="urn:microsoft.com/office/officeart/2008/layout/HexagonCluster"/>
    <dgm:cxn modelId="{979CA3BA-926D-4ABF-9C9A-3144D015B493}" type="presParOf" srcId="{8FCA1378-EBAE-451A-A340-35411EEBB0B9}" destId="{629DBF7A-C840-49BE-B801-FBA38DD257B9}" srcOrd="0" destOrd="0" presId="urn:microsoft.com/office/officeart/2008/layout/HexagonCluster"/>
    <dgm:cxn modelId="{048FDC9C-46B0-4A4D-A304-59EA48C913B5}" type="presParOf" srcId="{6AB3FEDA-36B2-4B83-A162-9D3D20E1E01C}" destId="{FE22C3DB-6467-4191-A383-8D2EE66371AF}" srcOrd="15" destOrd="0" presId="urn:microsoft.com/office/officeart/2008/layout/HexagonCluster"/>
    <dgm:cxn modelId="{AD0FED25-317A-493C-9CE7-345C9FCD7E9C}" type="presParOf" srcId="{FE22C3DB-6467-4191-A383-8D2EE66371AF}" destId="{87F7B9C6-202F-41AA-B9E7-6E71AC4516EC}" srcOrd="0" destOrd="0" presId="urn:microsoft.com/office/officeart/2008/layout/HexagonCluster"/>
    <dgm:cxn modelId="{E8DCD406-6DF0-42C5-A082-D70E0D99FD4A}" type="presParOf" srcId="{6AB3FEDA-36B2-4B83-A162-9D3D20E1E01C}" destId="{9CDAD279-152F-4E3E-85CE-12638F268CB9}" srcOrd="16" destOrd="0" presId="urn:microsoft.com/office/officeart/2008/layout/HexagonCluster"/>
    <dgm:cxn modelId="{D9BC58BB-EA1D-42ED-A1AD-723CAA0E25B2}" type="presParOf" srcId="{9CDAD279-152F-4E3E-85CE-12638F268CB9}" destId="{D4C11BEB-787D-4336-B7B2-6B0E0A65E0B8}" srcOrd="0" destOrd="0" presId="urn:microsoft.com/office/officeart/2008/layout/HexagonCluster"/>
    <dgm:cxn modelId="{D0AB7FEB-D75D-4232-B088-EF5FC697B358}" type="presParOf" srcId="{6AB3FEDA-36B2-4B83-A162-9D3D20E1E01C}" destId="{67F9DBA1-02AC-4191-9A27-936FDD323CBB}" srcOrd="17" destOrd="0" presId="urn:microsoft.com/office/officeart/2008/layout/HexagonCluster"/>
    <dgm:cxn modelId="{5BD33A11-AE6A-4A4F-BB37-59FB681D66CF}" type="presParOf" srcId="{67F9DBA1-02AC-4191-9A27-936FDD323CBB}" destId="{5469C449-89E4-4A29-B046-094D7C5053A0}" srcOrd="0" destOrd="0" presId="urn:microsoft.com/office/officeart/2008/layout/HexagonCluster"/>
    <dgm:cxn modelId="{0BB6E63F-442E-4E40-B706-18CED85ED422}" type="presParOf" srcId="{6AB3FEDA-36B2-4B83-A162-9D3D20E1E01C}" destId="{598B5B06-4ED4-4838-8FA6-F7497340BD36}" srcOrd="18" destOrd="0" presId="urn:microsoft.com/office/officeart/2008/layout/HexagonCluster"/>
    <dgm:cxn modelId="{BBD0A1B8-34CF-463E-87D9-7116D142B93F}" type="presParOf" srcId="{598B5B06-4ED4-4838-8FA6-F7497340BD36}" destId="{C55A5548-39AC-42EB-B528-D2A8BF495137}" srcOrd="0" destOrd="0" presId="urn:microsoft.com/office/officeart/2008/layout/HexagonCluster"/>
    <dgm:cxn modelId="{187A2FF3-A352-4021-AFE4-8E5FDD4417F8}" type="presParOf" srcId="{6AB3FEDA-36B2-4B83-A162-9D3D20E1E01C}" destId="{16F0ABF8-148D-4495-9CCE-2FF8110ABC60}" srcOrd="19" destOrd="0" presId="urn:microsoft.com/office/officeart/2008/layout/HexagonCluster"/>
    <dgm:cxn modelId="{81C4D5FF-8B44-4704-A81F-9CBABE7750EB}" type="presParOf" srcId="{16F0ABF8-148D-4495-9CCE-2FF8110ABC60}" destId="{E6C3BBFB-13F5-41EA-843E-E0D4D73D4755}" srcOrd="0" destOrd="0" presId="urn:microsoft.com/office/officeart/2008/layout/HexagonCluster"/>
  </dgm:cxnLst>
  <dgm:bg>
    <a:solidFill>
      <a:schemeClr val="bg1">
        <a:alpha val="39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AC68012-59CA-4B95-AF3E-59606391D33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ABD143-B936-4E5A-9251-D6CDFCDFE7D0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3600" dirty="0" err="1"/>
            <a:t>mAP</a:t>
          </a:r>
          <a:endParaRPr lang="en-US" sz="3600" dirty="0"/>
        </a:p>
      </dgm:t>
    </dgm:pt>
    <dgm:pt modelId="{0848B1B5-F3BB-4E0D-869C-CA7F99B8E0B5}" type="parTrans" cxnId="{B9234D7C-63BA-43A0-8FCD-71D6CF52FB98}">
      <dgm:prSet/>
      <dgm:spPr/>
      <dgm:t>
        <a:bodyPr/>
        <a:lstStyle/>
        <a:p>
          <a:endParaRPr lang="en-US"/>
        </a:p>
      </dgm:t>
    </dgm:pt>
    <dgm:pt modelId="{DB989956-EA1A-4666-9B80-5AB85389458C}" type="sibTrans" cxnId="{B9234D7C-63BA-43A0-8FCD-71D6CF52FB98}">
      <dgm:prSet/>
      <dgm:spPr/>
      <dgm:t>
        <a:bodyPr/>
        <a:lstStyle/>
        <a:p>
          <a:endParaRPr lang="en-US"/>
        </a:p>
      </dgm:t>
    </dgm:pt>
    <dgm:pt modelId="{7C1F9D44-92C9-4006-A26E-DC08B704CEDE}">
      <dgm:prSet phldrT="[Text]" custT="1"/>
      <dgm:spPr/>
      <dgm:t>
        <a:bodyPr/>
        <a:lstStyle/>
        <a:p>
          <a:r>
            <a:rPr lang="en-US" sz="2800" b="0" i="0" u="none" dirty="0" err="1"/>
            <a:t>mAP</a:t>
          </a:r>
          <a:r>
            <a:rPr lang="en-US" sz="2800" b="0" i="0" u="none" dirty="0"/>
            <a:t> does not account for the potential of tracking to recover missed detections in the temporal neighborhood</a:t>
          </a:r>
          <a:endParaRPr lang="en-US" sz="2800" u="none" dirty="0"/>
        </a:p>
      </dgm:t>
    </dgm:pt>
    <dgm:pt modelId="{4CFF3829-C218-45E7-BD74-4E438B13811B}" type="parTrans" cxnId="{23774F24-8697-41B4-9243-BA084E1C3245}">
      <dgm:prSet/>
      <dgm:spPr/>
      <dgm:t>
        <a:bodyPr/>
        <a:lstStyle/>
        <a:p>
          <a:endParaRPr lang="en-US"/>
        </a:p>
      </dgm:t>
    </dgm:pt>
    <dgm:pt modelId="{89A5CCF6-444B-4825-BDDF-F2BD7B4F68C3}" type="sibTrans" cxnId="{23774F24-8697-41B4-9243-BA084E1C3245}">
      <dgm:prSet/>
      <dgm:spPr/>
      <dgm:t>
        <a:bodyPr/>
        <a:lstStyle/>
        <a:p>
          <a:endParaRPr lang="en-US"/>
        </a:p>
      </dgm:t>
    </dgm:pt>
    <dgm:pt modelId="{B5D2921A-6A98-40B6-A95B-A5B0CD86B7AD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3600" dirty="0" err="1"/>
            <a:t>VmAP</a:t>
          </a:r>
          <a:endParaRPr lang="en-US" sz="3600" dirty="0"/>
        </a:p>
      </dgm:t>
    </dgm:pt>
    <dgm:pt modelId="{BADDF117-81FD-42F9-B947-8C4DDE35EE94}" type="parTrans" cxnId="{C97E9F9D-E0AC-4A5C-ADBD-E8FC761BB805}">
      <dgm:prSet/>
      <dgm:spPr/>
      <dgm:t>
        <a:bodyPr/>
        <a:lstStyle/>
        <a:p>
          <a:endParaRPr lang="en-US"/>
        </a:p>
      </dgm:t>
    </dgm:pt>
    <dgm:pt modelId="{FDCD2504-E8E0-4A7D-8675-362B450B9BE6}" type="sibTrans" cxnId="{C97E9F9D-E0AC-4A5C-ADBD-E8FC761BB805}">
      <dgm:prSet/>
      <dgm:spPr/>
      <dgm:t>
        <a:bodyPr/>
        <a:lstStyle/>
        <a:p>
          <a:endParaRPr lang="en-US"/>
        </a:p>
      </dgm:t>
    </dgm:pt>
    <dgm:pt modelId="{96646584-2057-4BD1-9517-FFEF412C1DA6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/>
            <a:t>Results are vary based on how frames are grouped.</a:t>
          </a:r>
        </a:p>
      </dgm:t>
    </dgm:pt>
    <dgm:pt modelId="{6261795C-CB6C-4122-922C-6DBF190807D9}" type="parTrans" cxnId="{246C3E83-DC60-4AFA-8AE1-68ADE92D612B}">
      <dgm:prSet/>
      <dgm:spPr/>
      <dgm:t>
        <a:bodyPr/>
        <a:lstStyle/>
        <a:p>
          <a:endParaRPr lang="en-US"/>
        </a:p>
      </dgm:t>
    </dgm:pt>
    <dgm:pt modelId="{B059207F-9F77-44AF-A559-A80FCEA57818}" type="sibTrans" cxnId="{246C3E83-DC60-4AFA-8AE1-68ADE92D612B}">
      <dgm:prSet/>
      <dgm:spPr/>
      <dgm:t>
        <a:bodyPr/>
        <a:lstStyle/>
        <a:p>
          <a:endParaRPr lang="en-US"/>
        </a:p>
      </dgm:t>
    </dgm:pt>
    <dgm:pt modelId="{65A945F2-3209-4B90-88C8-85490F1C6CB5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/>
            <a:t>Lack of Demographic bias analysis.</a:t>
          </a:r>
        </a:p>
      </dgm:t>
    </dgm:pt>
    <dgm:pt modelId="{241792E7-02DE-4324-89FB-FC4C27F2A936}" type="parTrans" cxnId="{1E74672D-D85D-4F91-950C-627CEB0382FF}">
      <dgm:prSet/>
      <dgm:spPr/>
    </dgm:pt>
    <dgm:pt modelId="{C8CFAA11-1194-4E40-93D3-DE6FAB77024C}" type="sibTrans" cxnId="{1E74672D-D85D-4F91-950C-627CEB0382FF}">
      <dgm:prSet/>
      <dgm:spPr/>
    </dgm:pt>
    <dgm:pt modelId="{45594120-D424-4AA3-A9FC-1A6DDD50C675}" type="pres">
      <dgm:prSet presAssocID="{BAC68012-59CA-4B95-AF3E-59606391D33F}" presName="linear" presStyleCnt="0">
        <dgm:presLayoutVars>
          <dgm:dir/>
          <dgm:animLvl val="lvl"/>
          <dgm:resizeHandles val="exact"/>
        </dgm:presLayoutVars>
      </dgm:prSet>
      <dgm:spPr/>
    </dgm:pt>
    <dgm:pt modelId="{CC7A6F4E-0DA5-431D-BEF5-9FBA266A8619}" type="pres">
      <dgm:prSet presAssocID="{7BABD143-B936-4E5A-9251-D6CDFCDFE7D0}" presName="parentLin" presStyleCnt="0"/>
      <dgm:spPr/>
    </dgm:pt>
    <dgm:pt modelId="{E0F89970-6B82-4719-B7DE-24FF8A0D56CB}" type="pres">
      <dgm:prSet presAssocID="{7BABD143-B936-4E5A-9251-D6CDFCDFE7D0}" presName="parentLeftMargin" presStyleLbl="node1" presStyleIdx="0" presStyleCnt="2"/>
      <dgm:spPr/>
    </dgm:pt>
    <dgm:pt modelId="{C190945F-C366-421A-A32F-20D9FDDFEE98}" type="pres">
      <dgm:prSet presAssocID="{7BABD143-B936-4E5A-9251-D6CDFCDFE7D0}" presName="parentText" presStyleLbl="node1" presStyleIdx="0" presStyleCnt="2" custScaleX="104969" custLinFactNeighborX="4347" custLinFactNeighborY="754">
        <dgm:presLayoutVars>
          <dgm:chMax val="0"/>
          <dgm:bulletEnabled val="1"/>
        </dgm:presLayoutVars>
      </dgm:prSet>
      <dgm:spPr/>
    </dgm:pt>
    <dgm:pt modelId="{E4451C5B-4CE3-4836-B53A-18B3AC98969D}" type="pres">
      <dgm:prSet presAssocID="{7BABD143-B936-4E5A-9251-D6CDFCDFE7D0}" presName="negativeSpace" presStyleCnt="0"/>
      <dgm:spPr/>
    </dgm:pt>
    <dgm:pt modelId="{6328C9C4-C1AA-4CC8-9B4A-53C37D87C9CB}" type="pres">
      <dgm:prSet presAssocID="{7BABD143-B936-4E5A-9251-D6CDFCDFE7D0}" presName="childText" presStyleLbl="conFgAcc1" presStyleIdx="0" presStyleCnt="2">
        <dgm:presLayoutVars>
          <dgm:bulletEnabled val="1"/>
        </dgm:presLayoutVars>
      </dgm:prSet>
      <dgm:spPr/>
    </dgm:pt>
    <dgm:pt modelId="{4194DAE1-C943-4270-9902-AA4A809A9C0A}" type="pres">
      <dgm:prSet presAssocID="{DB989956-EA1A-4666-9B80-5AB85389458C}" presName="spaceBetweenRectangles" presStyleCnt="0"/>
      <dgm:spPr/>
    </dgm:pt>
    <dgm:pt modelId="{923155BF-CB4A-4DC3-8FEE-0DFCB4CFE0F4}" type="pres">
      <dgm:prSet presAssocID="{B5D2921A-6A98-40B6-A95B-A5B0CD86B7AD}" presName="parentLin" presStyleCnt="0"/>
      <dgm:spPr/>
    </dgm:pt>
    <dgm:pt modelId="{D331A203-FAFB-46EF-B446-B28817C2C94E}" type="pres">
      <dgm:prSet presAssocID="{B5D2921A-6A98-40B6-A95B-A5B0CD86B7AD}" presName="parentLeftMargin" presStyleLbl="node1" presStyleIdx="0" presStyleCnt="2"/>
      <dgm:spPr/>
    </dgm:pt>
    <dgm:pt modelId="{EE3C60AD-A182-46CF-AD5B-55BDAC863564}" type="pres">
      <dgm:prSet presAssocID="{B5D2921A-6A98-40B6-A95B-A5B0CD86B7A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CB11A2D-4A28-4596-83D7-B42EE85169BD}" type="pres">
      <dgm:prSet presAssocID="{B5D2921A-6A98-40B6-A95B-A5B0CD86B7AD}" presName="negativeSpace" presStyleCnt="0"/>
      <dgm:spPr/>
    </dgm:pt>
    <dgm:pt modelId="{EB01ACC8-AA94-4629-ACD3-C8F008721B17}" type="pres">
      <dgm:prSet presAssocID="{B5D2921A-6A98-40B6-A95B-A5B0CD86B7A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2912201-46D7-44AE-9C1C-4CBE6FA98A95}" type="presOf" srcId="{B5D2921A-6A98-40B6-A95B-A5B0CD86B7AD}" destId="{D331A203-FAFB-46EF-B446-B28817C2C94E}" srcOrd="0" destOrd="0" presId="urn:microsoft.com/office/officeart/2005/8/layout/list1"/>
    <dgm:cxn modelId="{39F6B711-C9D3-40B1-865D-4AD5C95A4EE1}" type="presOf" srcId="{7BABD143-B936-4E5A-9251-D6CDFCDFE7D0}" destId="{E0F89970-6B82-4719-B7DE-24FF8A0D56CB}" srcOrd="0" destOrd="0" presId="urn:microsoft.com/office/officeart/2005/8/layout/list1"/>
    <dgm:cxn modelId="{23774F24-8697-41B4-9243-BA084E1C3245}" srcId="{7BABD143-B936-4E5A-9251-D6CDFCDFE7D0}" destId="{7C1F9D44-92C9-4006-A26E-DC08B704CEDE}" srcOrd="0" destOrd="0" parTransId="{4CFF3829-C218-45E7-BD74-4E438B13811B}" sibTransId="{89A5CCF6-444B-4825-BDDF-F2BD7B4F68C3}"/>
    <dgm:cxn modelId="{8C3B1228-4CF5-4F82-8AFE-820F74159B30}" type="presOf" srcId="{7C1F9D44-92C9-4006-A26E-DC08B704CEDE}" destId="{6328C9C4-C1AA-4CC8-9B4A-53C37D87C9CB}" srcOrd="0" destOrd="0" presId="urn:microsoft.com/office/officeart/2005/8/layout/list1"/>
    <dgm:cxn modelId="{1E74672D-D85D-4F91-950C-627CEB0382FF}" srcId="{B5D2921A-6A98-40B6-A95B-A5B0CD86B7AD}" destId="{65A945F2-3209-4B90-88C8-85490F1C6CB5}" srcOrd="1" destOrd="0" parTransId="{241792E7-02DE-4324-89FB-FC4C27F2A936}" sibTransId="{C8CFAA11-1194-4E40-93D3-DE6FAB77024C}"/>
    <dgm:cxn modelId="{0AC0D067-5709-4194-AD31-4330A8016EC7}" type="presOf" srcId="{BAC68012-59CA-4B95-AF3E-59606391D33F}" destId="{45594120-D424-4AA3-A9FC-1A6DDD50C675}" srcOrd="0" destOrd="0" presId="urn:microsoft.com/office/officeart/2005/8/layout/list1"/>
    <dgm:cxn modelId="{B9234D7C-63BA-43A0-8FCD-71D6CF52FB98}" srcId="{BAC68012-59CA-4B95-AF3E-59606391D33F}" destId="{7BABD143-B936-4E5A-9251-D6CDFCDFE7D0}" srcOrd="0" destOrd="0" parTransId="{0848B1B5-F3BB-4E0D-869C-CA7F99B8E0B5}" sibTransId="{DB989956-EA1A-4666-9B80-5AB85389458C}"/>
    <dgm:cxn modelId="{246C3E83-DC60-4AFA-8AE1-68ADE92D612B}" srcId="{B5D2921A-6A98-40B6-A95B-A5B0CD86B7AD}" destId="{96646584-2057-4BD1-9517-FFEF412C1DA6}" srcOrd="0" destOrd="0" parTransId="{6261795C-CB6C-4122-922C-6DBF190807D9}" sibTransId="{B059207F-9F77-44AF-A559-A80FCEA57818}"/>
    <dgm:cxn modelId="{88B0A188-A215-4D74-919A-B01A7984D9F8}" type="presOf" srcId="{96646584-2057-4BD1-9517-FFEF412C1DA6}" destId="{EB01ACC8-AA94-4629-ACD3-C8F008721B17}" srcOrd="0" destOrd="0" presId="urn:microsoft.com/office/officeart/2005/8/layout/list1"/>
    <dgm:cxn modelId="{C97E9F9D-E0AC-4A5C-ADBD-E8FC761BB805}" srcId="{BAC68012-59CA-4B95-AF3E-59606391D33F}" destId="{B5D2921A-6A98-40B6-A95B-A5B0CD86B7AD}" srcOrd="1" destOrd="0" parTransId="{BADDF117-81FD-42F9-B947-8C4DDE35EE94}" sibTransId="{FDCD2504-E8E0-4A7D-8675-362B450B9BE6}"/>
    <dgm:cxn modelId="{D9741AE9-91FC-47E1-85F6-2AB6DF001000}" type="presOf" srcId="{B5D2921A-6A98-40B6-A95B-A5B0CD86B7AD}" destId="{EE3C60AD-A182-46CF-AD5B-55BDAC863564}" srcOrd="1" destOrd="0" presId="urn:microsoft.com/office/officeart/2005/8/layout/list1"/>
    <dgm:cxn modelId="{56755FF4-F65D-4DD9-A524-D8953F41CF9C}" type="presOf" srcId="{7BABD143-B936-4E5A-9251-D6CDFCDFE7D0}" destId="{C190945F-C366-421A-A32F-20D9FDDFEE98}" srcOrd="1" destOrd="0" presId="urn:microsoft.com/office/officeart/2005/8/layout/list1"/>
    <dgm:cxn modelId="{77CE2FFF-2BA7-40AE-9AF5-91FF3F89B480}" type="presOf" srcId="{65A945F2-3209-4B90-88C8-85490F1C6CB5}" destId="{EB01ACC8-AA94-4629-ACD3-C8F008721B17}" srcOrd="0" destOrd="1" presId="urn:microsoft.com/office/officeart/2005/8/layout/list1"/>
    <dgm:cxn modelId="{8BF16C20-A02F-47C2-8060-3F2294BE0AA1}" type="presParOf" srcId="{45594120-D424-4AA3-A9FC-1A6DDD50C675}" destId="{CC7A6F4E-0DA5-431D-BEF5-9FBA266A8619}" srcOrd="0" destOrd="0" presId="urn:microsoft.com/office/officeart/2005/8/layout/list1"/>
    <dgm:cxn modelId="{0105164D-B0F7-40EC-A79E-CD54924EBCB5}" type="presParOf" srcId="{CC7A6F4E-0DA5-431D-BEF5-9FBA266A8619}" destId="{E0F89970-6B82-4719-B7DE-24FF8A0D56CB}" srcOrd="0" destOrd="0" presId="urn:microsoft.com/office/officeart/2005/8/layout/list1"/>
    <dgm:cxn modelId="{01ECE549-4005-46BF-816B-4AC2E6AC2935}" type="presParOf" srcId="{CC7A6F4E-0DA5-431D-BEF5-9FBA266A8619}" destId="{C190945F-C366-421A-A32F-20D9FDDFEE98}" srcOrd="1" destOrd="0" presId="urn:microsoft.com/office/officeart/2005/8/layout/list1"/>
    <dgm:cxn modelId="{141EF3D9-539A-4C0B-8F6A-8D75D24A2901}" type="presParOf" srcId="{45594120-D424-4AA3-A9FC-1A6DDD50C675}" destId="{E4451C5B-4CE3-4836-B53A-18B3AC98969D}" srcOrd="1" destOrd="0" presId="urn:microsoft.com/office/officeart/2005/8/layout/list1"/>
    <dgm:cxn modelId="{10CF1EAB-3103-4B6C-A0A4-B1B4FA791B28}" type="presParOf" srcId="{45594120-D424-4AA3-A9FC-1A6DDD50C675}" destId="{6328C9C4-C1AA-4CC8-9B4A-53C37D87C9CB}" srcOrd="2" destOrd="0" presId="urn:microsoft.com/office/officeart/2005/8/layout/list1"/>
    <dgm:cxn modelId="{22873C87-624F-4FA3-9C24-F85FB73CEDB7}" type="presParOf" srcId="{45594120-D424-4AA3-A9FC-1A6DDD50C675}" destId="{4194DAE1-C943-4270-9902-AA4A809A9C0A}" srcOrd="3" destOrd="0" presId="urn:microsoft.com/office/officeart/2005/8/layout/list1"/>
    <dgm:cxn modelId="{A88C2B61-826B-4972-ABCE-631D7458E483}" type="presParOf" srcId="{45594120-D424-4AA3-A9FC-1A6DDD50C675}" destId="{923155BF-CB4A-4DC3-8FEE-0DFCB4CFE0F4}" srcOrd="4" destOrd="0" presId="urn:microsoft.com/office/officeart/2005/8/layout/list1"/>
    <dgm:cxn modelId="{7634729E-C257-465B-87C0-73D4318E5518}" type="presParOf" srcId="{923155BF-CB4A-4DC3-8FEE-0DFCB4CFE0F4}" destId="{D331A203-FAFB-46EF-B446-B28817C2C94E}" srcOrd="0" destOrd="0" presId="urn:microsoft.com/office/officeart/2005/8/layout/list1"/>
    <dgm:cxn modelId="{9CAFBF6C-67E9-4FDB-A0FB-3FCE1F9EC551}" type="presParOf" srcId="{923155BF-CB4A-4DC3-8FEE-0DFCB4CFE0F4}" destId="{EE3C60AD-A182-46CF-AD5B-55BDAC863564}" srcOrd="1" destOrd="0" presId="urn:microsoft.com/office/officeart/2005/8/layout/list1"/>
    <dgm:cxn modelId="{2762ADF4-FE96-4D57-BD2A-F50BED775CF8}" type="presParOf" srcId="{45594120-D424-4AA3-A9FC-1A6DDD50C675}" destId="{3CB11A2D-4A28-4596-83D7-B42EE85169BD}" srcOrd="5" destOrd="0" presId="urn:microsoft.com/office/officeart/2005/8/layout/list1"/>
    <dgm:cxn modelId="{1380DD9E-3A49-4859-9EEE-A769A6B44B53}" type="presParOf" srcId="{45594120-D424-4AA3-A9FC-1A6DDD50C675}" destId="{EB01ACC8-AA94-4629-ACD3-C8F008721B1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79B6683-C04B-48E4-8457-42EA7D855805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8F417F-0E3F-4EA1-B88C-C88B0155B4EA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u="sng" dirty="0"/>
            <a:t>Specific Objective.</a:t>
          </a:r>
          <a:endParaRPr lang="en-US" dirty="0"/>
        </a:p>
      </dgm:t>
    </dgm:pt>
    <dgm:pt modelId="{6B14DE75-B153-491A-9EEA-4893C9E719CF}" type="parTrans" cxnId="{62012EC2-6FC4-47C0-A412-C279FFD728F6}">
      <dgm:prSet/>
      <dgm:spPr/>
      <dgm:t>
        <a:bodyPr/>
        <a:lstStyle/>
        <a:p>
          <a:endParaRPr lang="en-US"/>
        </a:p>
      </dgm:t>
    </dgm:pt>
    <dgm:pt modelId="{075EF6D3-A855-4B50-8882-9DC4378F73EB}" type="sibTrans" cxnId="{62012EC2-6FC4-47C0-A412-C279FFD728F6}">
      <dgm:prSet/>
      <dgm:spPr/>
      <dgm:t>
        <a:bodyPr/>
        <a:lstStyle/>
        <a:p>
          <a:endParaRPr lang="en-US"/>
        </a:p>
      </dgm:t>
    </dgm:pt>
    <dgm:pt modelId="{23658FF2-A888-40D6-B0E0-2EE5888BE64A}">
      <dgm:prSet phldrT="[Text]"/>
      <dgm:spPr/>
      <dgm:t>
        <a:bodyPr/>
        <a:lstStyle/>
        <a:p>
          <a:pPr>
            <a:buNone/>
          </a:pPr>
          <a:r>
            <a:rPr lang="en-US" b="1" u="sng" dirty="0"/>
            <a:t>Sub Objective.</a:t>
          </a:r>
          <a:endParaRPr lang="en-US" dirty="0"/>
        </a:p>
      </dgm:t>
    </dgm:pt>
    <dgm:pt modelId="{BF8639B8-EE4E-4D87-8394-655A9C872108}" type="parTrans" cxnId="{FB16024D-B25E-4DE2-A351-A925BF714FF5}">
      <dgm:prSet/>
      <dgm:spPr/>
      <dgm:t>
        <a:bodyPr/>
        <a:lstStyle/>
        <a:p>
          <a:endParaRPr lang="en-US"/>
        </a:p>
      </dgm:t>
    </dgm:pt>
    <dgm:pt modelId="{E73BE790-F56B-4C73-A132-95BDDA0F4659}" type="sibTrans" cxnId="{FB16024D-B25E-4DE2-A351-A925BF714FF5}">
      <dgm:prSet/>
      <dgm:spPr/>
      <dgm:t>
        <a:bodyPr/>
        <a:lstStyle/>
        <a:p>
          <a:endParaRPr lang="en-US"/>
        </a:p>
      </dgm:t>
    </dgm:pt>
    <dgm:pt modelId="{24202F90-A45E-48C8-B132-315298DC5E6D}">
      <dgm:prSet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rPr>
            <a:t>Develop novel metrics to measure biases in video data, overcoming the limitations of existing statistical methods and ensuring accuracy in decision-making.</a:t>
          </a:r>
          <a:endParaRPr lang="en-US" dirty="0"/>
        </a:p>
      </dgm:t>
    </dgm:pt>
    <dgm:pt modelId="{9D54C198-7627-4E87-BEF0-2C8B1425385D}" type="parTrans" cxnId="{9AFF4033-7EA7-4E19-8DB7-BC868BA57D39}">
      <dgm:prSet/>
      <dgm:spPr/>
      <dgm:t>
        <a:bodyPr/>
        <a:lstStyle/>
        <a:p>
          <a:endParaRPr lang="en-US"/>
        </a:p>
      </dgm:t>
    </dgm:pt>
    <dgm:pt modelId="{99878031-900B-4A87-8FF6-83FE62A75B92}" type="sibTrans" cxnId="{9AFF4033-7EA7-4E19-8DB7-BC868BA57D39}">
      <dgm:prSet/>
      <dgm:spPr/>
      <dgm:t>
        <a:bodyPr/>
        <a:lstStyle/>
        <a:p>
          <a:endParaRPr lang="en-US"/>
        </a:p>
      </dgm:t>
    </dgm:pt>
    <dgm:pt modelId="{49C05B3C-7BBF-44CE-A572-FEFA79883F0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rPr>
            <a:t>Understanding the Effect of Different Biases Introduced by Video Data</a:t>
          </a:r>
          <a:endParaRPr lang="en-US" dirty="0"/>
        </a:p>
      </dgm:t>
    </dgm:pt>
    <dgm:pt modelId="{D70D2F5E-3FF1-49B9-83CC-C670BF1C7749}" type="parTrans" cxnId="{5F73D661-F26A-41DF-90A6-9F9927B976C9}">
      <dgm:prSet/>
      <dgm:spPr/>
      <dgm:t>
        <a:bodyPr/>
        <a:lstStyle/>
        <a:p>
          <a:endParaRPr lang="en-US"/>
        </a:p>
      </dgm:t>
    </dgm:pt>
    <dgm:pt modelId="{01BF2CF3-CFA1-4D5F-81C4-EABCBBCB378E}" type="sibTrans" cxnId="{5F73D661-F26A-41DF-90A6-9F9927B976C9}">
      <dgm:prSet/>
      <dgm:spPr/>
      <dgm:t>
        <a:bodyPr/>
        <a:lstStyle/>
        <a:p>
          <a:endParaRPr lang="en-US"/>
        </a:p>
      </dgm:t>
    </dgm:pt>
    <dgm:pt modelId="{C3EA34EF-A12C-44C7-9519-5514F646A369}">
      <dgm:prSet/>
      <dgm:spPr/>
      <dgm:t>
        <a:bodyPr/>
        <a:lstStyle/>
        <a:p>
          <a:r>
            <a:rPr lang="en-US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rPr>
            <a:t>Understanding How Different Demographics Are Represented in Video Datasets</a:t>
          </a:r>
          <a:endParaRPr lang="en-US" dirty="0">
            <a:effectLst/>
            <a:latin typeface="Aptos" panose="020B0004020202020204" pitchFamily="34" charset="0"/>
            <a:ea typeface="Aptos" panose="020B0004020202020204" pitchFamily="34" charset="0"/>
            <a:cs typeface="Times New Roman" panose="02020603050405020304" pitchFamily="18" charset="0"/>
          </a:endParaRPr>
        </a:p>
      </dgm:t>
    </dgm:pt>
    <dgm:pt modelId="{8DA49A5C-481C-4E6C-85EC-ADA24A087C05}" type="parTrans" cxnId="{A448E4CA-7AD5-42AC-B3C5-F0122D4EA4F9}">
      <dgm:prSet/>
      <dgm:spPr/>
      <dgm:t>
        <a:bodyPr/>
        <a:lstStyle/>
        <a:p>
          <a:endParaRPr lang="en-US"/>
        </a:p>
      </dgm:t>
    </dgm:pt>
    <dgm:pt modelId="{AF116235-CFFE-4F30-B334-6659F26D56B6}" type="sibTrans" cxnId="{A448E4CA-7AD5-42AC-B3C5-F0122D4EA4F9}">
      <dgm:prSet/>
      <dgm:spPr/>
      <dgm:t>
        <a:bodyPr/>
        <a:lstStyle/>
        <a:p>
          <a:endParaRPr lang="en-US"/>
        </a:p>
      </dgm:t>
    </dgm:pt>
    <dgm:pt modelId="{F212F73E-DCC9-4136-A1ED-B83E1FC838E5}">
      <dgm:prSet/>
      <dgm:spPr/>
      <dgm:t>
        <a:bodyPr/>
        <a:lstStyle/>
        <a:p>
          <a:r>
            <a:rPr lang="en-US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rPr>
            <a:t>Understanding the Impact of Additional Video Features on Bias Detection</a:t>
          </a:r>
        </a:p>
      </dgm:t>
    </dgm:pt>
    <dgm:pt modelId="{8798D7E6-5049-465F-9091-C5589671DCC5}" type="parTrans" cxnId="{936E0859-6363-4B3C-ADF2-E6D8D25A639B}">
      <dgm:prSet/>
      <dgm:spPr/>
      <dgm:t>
        <a:bodyPr/>
        <a:lstStyle/>
        <a:p>
          <a:endParaRPr lang="en-US"/>
        </a:p>
      </dgm:t>
    </dgm:pt>
    <dgm:pt modelId="{A8A24536-BCE2-4E37-B1E7-096CBEBF0540}" type="sibTrans" cxnId="{936E0859-6363-4B3C-ADF2-E6D8D25A639B}">
      <dgm:prSet/>
      <dgm:spPr/>
      <dgm:t>
        <a:bodyPr/>
        <a:lstStyle/>
        <a:p>
          <a:endParaRPr lang="en-US"/>
        </a:p>
      </dgm:t>
    </dgm:pt>
    <dgm:pt modelId="{12ED463A-3D27-4417-A23D-B8C4327DF943}" type="pres">
      <dgm:prSet presAssocID="{C79B6683-C04B-48E4-8457-42EA7D855805}" presName="linear" presStyleCnt="0">
        <dgm:presLayoutVars>
          <dgm:dir/>
          <dgm:animLvl val="lvl"/>
          <dgm:resizeHandles val="exact"/>
        </dgm:presLayoutVars>
      </dgm:prSet>
      <dgm:spPr/>
    </dgm:pt>
    <dgm:pt modelId="{48F5D779-838B-43B6-9F76-3759FF1A67A0}" type="pres">
      <dgm:prSet presAssocID="{138F417F-0E3F-4EA1-B88C-C88B0155B4EA}" presName="parentLin" presStyleCnt="0"/>
      <dgm:spPr/>
    </dgm:pt>
    <dgm:pt modelId="{E6A074F4-BAF2-486C-BA3E-68C6D13C89F0}" type="pres">
      <dgm:prSet presAssocID="{138F417F-0E3F-4EA1-B88C-C88B0155B4EA}" presName="parentLeftMargin" presStyleLbl="node1" presStyleIdx="0" presStyleCnt="2"/>
      <dgm:spPr/>
    </dgm:pt>
    <dgm:pt modelId="{975B1AB3-D330-4775-9895-11065F1CE515}" type="pres">
      <dgm:prSet presAssocID="{138F417F-0E3F-4EA1-B88C-C88B0155B4E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86647D2-69BE-42E1-8A7A-D71F314C9C76}" type="pres">
      <dgm:prSet presAssocID="{138F417F-0E3F-4EA1-B88C-C88B0155B4EA}" presName="negativeSpace" presStyleCnt="0"/>
      <dgm:spPr/>
    </dgm:pt>
    <dgm:pt modelId="{595BBB69-F846-42CF-BE33-86A6ECFC6F0C}" type="pres">
      <dgm:prSet presAssocID="{138F417F-0E3F-4EA1-B88C-C88B0155B4EA}" presName="childText" presStyleLbl="conFgAcc1" presStyleIdx="0" presStyleCnt="2">
        <dgm:presLayoutVars>
          <dgm:bulletEnabled val="1"/>
        </dgm:presLayoutVars>
      </dgm:prSet>
      <dgm:spPr/>
    </dgm:pt>
    <dgm:pt modelId="{ADB3229C-1224-47D4-8257-FE6974AC8E16}" type="pres">
      <dgm:prSet presAssocID="{075EF6D3-A855-4B50-8882-9DC4378F73EB}" presName="spaceBetweenRectangles" presStyleCnt="0"/>
      <dgm:spPr/>
    </dgm:pt>
    <dgm:pt modelId="{2D6BD477-F7DF-4A18-BFA9-ACDB2EFF0E71}" type="pres">
      <dgm:prSet presAssocID="{23658FF2-A888-40D6-B0E0-2EE5888BE64A}" presName="parentLin" presStyleCnt="0"/>
      <dgm:spPr/>
    </dgm:pt>
    <dgm:pt modelId="{990676F8-D859-4D44-A176-290DBD171730}" type="pres">
      <dgm:prSet presAssocID="{23658FF2-A888-40D6-B0E0-2EE5888BE64A}" presName="parentLeftMargin" presStyleLbl="node1" presStyleIdx="0" presStyleCnt="2"/>
      <dgm:spPr/>
    </dgm:pt>
    <dgm:pt modelId="{AE7F20FA-8CE0-4B0E-88EE-A114FCF467B7}" type="pres">
      <dgm:prSet presAssocID="{23658FF2-A888-40D6-B0E0-2EE5888BE64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4036933-D703-45BF-A11F-6C1A6428848A}" type="pres">
      <dgm:prSet presAssocID="{23658FF2-A888-40D6-B0E0-2EE5888BE64A}" presName="negativeSpace" presStyleCnt="0"/>
      <dgm:spPr/>
    </dgm:pt>
    <dgm:pt modelId="{DD26795D-90AD-4EEF-9B8B-F612C06A33F4}" type="pres">
      <dgm:prSet presAssocID="{23658FF2-A888-40D6-B0E0-2EE5888BE64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0FECA06-D70C-43BA-BCD6-0614A6E2F7EA}" type="presOf" srcId="{138F417F-0E3F-4EA1-B88C-C88B0155B4EA}" destId="{975B1AB3-D330-4775-9895-11065F1CE515}" srcOrd="1" destOrd="0" presId="urn:microsoft.com/office/officeart/2005/8/layout/list1"/>
    <dgm:cxn modelId="{9AFF4033-7EA7-4E19-8DB7-BC868BA57D39}" srcId="{138F417F-0E3F-4EA1-B88C-C88B0155B4EA}" destId="{24202F90-A45E-48C8-B132-315298DC5E6D}" srcOrd="0" destOrd="0" parTransId="{9D54C198-7627-4E87-BEF0-2C8B1425385D}" sibTransId="{99878031-900B-4A87-8FF6-83FE62A75B92}"/>
    <dgm:cxn modelId="{B6E55E3E-643F-40F2-805D-A81271BE3BAE}" type="presOf" srcId="{24202F90-A45E-48C8-B132-315298DC5E6D}" destId="{595BBB69-F846-42CF-BE33-86A6ECFC6F0C}" srcOrd="0" destOrd="0" presId="urn:microsoft.com/office/officeart/2005/8/layout/list1"/>
    <dgm:cxn modelId="{5F73D661-F26A-41DF-90A6-9F9927B976C9}" srcId="{23658FF2-A888-40D6-B0E0-2EE5888BE64A}" destId="{49C05B3C-7BBF-44CE-A572-FEFA79883F04}" srcOrd="0" destOrd="0" parTransId="{D70D2F5E-3FF1-49B9-83CC-C670BF1C7749}" sibTransId="{01BF2CF3-CFA1-4D5F-81C4-EABCBBCB378E}"/>
    <dgm:cxn modelId="{AAFDA849-C8C6-409F-911C-657285B7008D}" type="presOf" srcId="{F212F73E-DCC9-4136-A1ED-B83E1FC838E5}" destId="{DD26795D-90AD-4EEF-9B8B-F612C06A33F4}" srcOrd="0" destOrd="2" presId="urn:microsoft.com/office/officeart/2005/8/layout/list1"/>
    <dgm:cxn modelId="{FB16024D-B25E-4DE2-A351-A925BF714FF5}" srcId="{C79B6683-C04B-48E4-8457-42EA7D855805}" destId="{23658FF2-A888-40D6-B0E0-2EE5888BE64A}" srcOrd="1" destOrd="0" parTransId="{BF8639B8-EE4E-4D87-8394-655A9C872108}" sibTransId="{E73BE790-F56B-4C73-A132-95BDDA0F4659}"/>
    <dgm:cxn modelId="{1753DF52-A0B4-4D4A-BC00-A4A689A3EAEA}" type="presOf" srcId="{C3EA34EF-A12C-44C7-9519-5514F646A369}" destId="{DD26795D-90AD-4EEF-9B8B-F612C06A33F4}" srcOrd="0" destOrd="1" presId="urn:microsoft.com/office/officeart/2005/8/layout/list1"/>
    <dgm:cxn modelId="{936E0859-6363-4B3C-ADF2-E6D8D25A639B}" srcId="{23658FF2-A888-40D6-B0E0-2EE5888BE64A}" destId="{F212F73E-DCC9-4136-A1ED-B83E1FC838E5}" srcOrd="2" destOrd="0" parTransId="{8798D7E6-5049-465F-9091-C5589671DCC5}" sibTransId="{A8A24536-BCE2-4E37-B1E7-096CBEBF0540}"/>
    <dgm:cxn modelId="{D6E55891-C9B4-4984-8488-5C716066A585}" type="presOf" srcId="{23658FF2-A888-40D6-B0E0-2EE5888BE64A}" destId="{AE7F20FA-8CE0-4B0E-88EE-A114FCF467B7}" srcOrd="1" destOrd="0" presId="urn:microsoft.com/office/officeart/2005/8/layout/list1"/>
    <dgm:cxn modelId="{A8FA2BB9-49D9-48F1-9A7F-941A4F4D7182}" type="presOf" srcId="{138F417F-0E3F-4EA1-B88C-C88B0155B4EA}" destId="{E6A074F4-BAF2-486C-BA3E-68C6D13C89F0}" srcOrd="0" destOrd="0" presId="urn:microsoft.com/office/officeart/2005/8/layout/list1"/>
    <dgm:cxn modelId="{393127C2-6CA9-46AA-9732-7B4A44C60A94}" type="presOf" srcId="{C79B6683-C04B-48E4-8457-42EA7D855805}" destId="{12ED463A-3D27-4417-A23D-B8C4327DF943}" srcOrd="0" destOrd="0" presId="urn:microsoft.com/office/officeart/2005/8/layout/list1"/>
    <dgm:cxn modelId="{62012EC2-6FC4-47C0-A412-C279FFD728F6}" srcId="{C79B6683-C04B-48E4-8457-42EA7D855805}" destId="{138F417F-0E3F-4EA1-B88C-C88B0155B4EA}" srcOrd="0" destOrd="0" parTransId="{6B14DE75-B153-491A-9EEA-4893C9E719CF}" sibTransId="{075EF6D3-A855-4B50-8882-9DC4378F73EB}"/>
    <dgm:cxn modelId="{A448E4CA-7AD5-42AC-B3C5-F0122D4EA4F9}" srcId="{23658FF2-A888-40D6-B0E0-2EE5888BE64A}" destId="{C3EA34EF-A12C-44C7-9519-5514F646A369}" srcOrd="1" destOrd="0" parTransId="{8DA49A5C-481C-4E6C-85EC-ADA24A087C05}" sibTransId="{AF116235-CFFE-4F30-B334-6659F26D56B6}"/>
    <dgm:cxn modelId="{FA2793D0-E068-449F-9559-B3F95610B0F0}" type="presOf" srcId="{23658FF2-A888-40D6-B0E0-2EE5888BE64A}" destId="{990676F8-D859-4D44-A176-290DBD171730}" srcOrd="0" destOrd="0" presId="urn:microsoft.com/office/officeart/2005/8/layout/list1"/>
    <dgm:cxn modelId="{1AC039FF-33C5-4FA3-A5F1-35B202D0B42E}" type="presOf" srcId="{49C05B3C-7BBF-44CE-A572-FEFA79883F04}" destId="{DD26795D-90AD-4EEF-9B8B-F612C06A33F4}" srcOrd="0" destOrd="0" presId="urn:microsoft.com/office/officeart/2005/8/layout/list1"/>
    <dgm:cxn modelId="{57429DF6-4F0F-43F1-81AF-77F5F042650D}" type="presParOf" srcId="{12ED463A-3D27-4417-A23D-B8C4327DF943}" destId="{48F5D779-838B-43B6-9F76-3759FF1A67A0}" srcOrd="0" destOrd="0" presId="urn:microsoft.com/office/officeart/2005/8/layout/list1"/>
    <dgm:cxn modelId="{D749E0B5-3161-482C-81C1-738593880349}" type="presParOf" srcId="{48F5D779-838B-43B6-9F76-3759FF1A67A0}" destId="{E6A074F4-BAF2-486C-BA3E-68C6D13C89F0}" srcOrd="0" destOrd="0" presId="urn:microsoft.com/office/officeart/2005/8/layout/list1"/>
    <dgm:cxn modelId="{9E628E57-CB0E-44DD-AE8B-02A12864C748}" type="presParOf" srcId="{48F5D779-838B-43B6-9F76-3759FF1A67A0}" destId="{975B1AB3-D330-4775-9895-11065F1CE515}" srcOrd="1" destOrd="0" presId="urn:microsoft.com/office/officeart/2005/8/layout/list1"/>
    <dgm:cxn modelId="{0CA68CDA-D78D-48B4-8053-6B744F6B2774}" type="presParOf" srcId="{12ED463A-3D27-4417-A23D-B8C4327DF943}" destId="{486647D2-69BE-42E1-8A7A-D71F314C9C76}" srcOrd="1" destOrd="0" presId="urn:microsoft.com/office/officeart/2005/8/layout/list1"/>
    <dgm:cxn modelId="{C56443B5-5D7D-406E-9988-FDADA1CE72BE}" type="presParOf" srcId="{12ED463A-3D27-4417-A23D-B8C4327DF943}" destId="{595BBB69-F846-42CF-BE33-86A6ECFC6F0C}" srcOrd="2" destOrd="0" presId="urn:microsoft.com/office/officeart/2005/8/layout/list1"/>
    <dgm:cxn modelId="{213636FE-0BB9-46AC-BDD8-500432B67F81}" type="presParOf" srcId="{12ED463A-3D27-4417-A23D-B8C4327DF943}" destId="{ADB3229C-1224-47D4-8257-FE6974AC8E16}" srcOrd="3" destOrd="0" presId="urn:microsoft.com/office/officeart/2005/8/layout/list1"/>
    <dgm:cxn modelId="{C783D8B5-28A9-4877-9EBC-4B9AC265812D}" type="presParOf" srcId="{12ED463A-3D27-4417-A23D-B8C4327DF943}" destId="{2D6BD477-F7DF-4A18-BFA9-ACDB2EFF0E71}" srcOrd="4" destOrd="0" presId="urn:microsoft.com/office/officeart/2005/8/layout/list1"/>
    <dgm:cxn modelId="{0BB0C589-5A51-4D72-9781-BDC27D7FD28B}" type="presParOf" srcId="{2D6BD477-F7DF-4A18-BFA9-ACDB2EFF0E71}" destId="{990676F8-D859-4D44-A176-290DBD171730}" srcOrd="0" destOrd="0" presId="urn:microsoft.com/office/officeart/2005/8/layout/list1"/>
    <dgm:cxn modelId="{B987AEBC-12B9-4402-8AE6-39296677182C}" type="presParOf" srcId="{2D6BD477-F7DF-4A18-BFA9-ACDB2EFF0E71}" destId="{AE7F20FA-8CE0-4B0E-88EE-A114FCF467B7}" srcOrd="1" destOrd="0" presId="urn:microsoft.com/office/officeart/2005/8/layout/list1"/>
    <dgm:cxn modelId="{F377EAA8-E15D-4D47-8AC9-E44496B59F39}" type="presParOf" srcId="{12ED463A-3D27-4417-A23D-B8C4327DF943}" destId="{B4036933-D703-45BF-A11F-6C1A6428848A}" srcOrd="5" destOrd="0" presId="urn:microsoft.com/office/officeart/2005/8/layout/list1"/>
    <dgm:cxn modelId="{87ECB69A-84F5-4F34-8CB0-46B4D7E628A6}" type="presParOf" srcId="{12ED463A-3D27-4417-A23D-B8C4327DF943}" destId="{DD26795D-90AD-4EEF-9B8B-F612C06A33F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36BC634-9172-42CF-8E5E-0ACB7D3BD41E}" type="doc">
      <dgm:prSet loTypeId="urn:microsoft.com/office/officeart/2005/8/layout/list1" loCatId="list" qsTypeId="urn:microsoft.com/office/officeart/2005/8/quickstyle/simple3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3C0C9E06-628C-416F-88AD-0F2EA82FDFAC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3200" dirty="0"/>
            <a:t>Functional requirements</a:t>
          </a:r>
        </a:p>
      </dgm:t>
    </dgm:pt>
    <dgm:pt modelId="{A5BC4870-7D36-45DF-81AE-86A9A2175FDA}" type="parTrans" cxnId="{E259309C-0F16-45A8-92AF-464B52E6CDEE}">
      <dgm:prSet/>
      <dgm:spPr/>
      <dgm:t>
        <a:bodyPr/>
        <a:lstStyle/>
        <a:p>
          <a:endParaRPr lang="en-US"/>
        </a:p>
      </dgm:t>
    </dgm:pt>
    <dgm:pt modelId="{1F942D50-131D-4464-93D8-20D16F50F110}" type="sibTrans" cxnId="{E259309C-0F16-45A8-92AF-464B52E6CDEE}">
      <dgm:prSet/>
      <dgm:spPr/>
      <dgm:t>
        <a:bodyPr/>
        <a:lstStyle/>
        <a:p>
          <a:endParaRPr lang="en-US"/>
        </a:p>
      </dgm:t>
    </dgm:pt>
    <dgm:pt modelId="{68AD383B-5F8C-4360-9317-0AEE60626E95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sz="2000" dirty="0"/>
        </a:p>
      </dgm:t>
    </dgm:pt>
    <dgm:pt modelId="{D3E61A91-E516-4E7A-BB01-59B37BEA5162}" type="parTrans" cxnId="{1A4F3F86-8359-4F71-B7BE-3FCBC78D4BFB}">
      <dgm:prSet/>
      <dgm:spPr/>
      <dgm:t>
        <a:bodyPr/>
        <a:lstStyle/>
        <a:p>
          <a:endParaRPr lang="en-US"/>
        </a:p>
      </dgm:t>
    </dgm:pt>
    <dgm:pt modelId="{9145D197-0DB2-4772-A326-CD6140D2D522}" type="sibTrans" cxnId="{1A4F3F86-8359-4F71-B7BE-3FCBC78D4BFB}">
      <dgm:prSet/>
      <dgm:spPr/>
      <dgm:t>
        <a:bodyPr/>
        <a:lstStyle/>
        <a:p>
          <a:endParaRPr lang="en-US"/>
        </a:p>
      </dgm:t>
    </dgm:pt>
    <dgm:pt modelId="{90B7644E-764A-446F-8281-C0C1C33F3F51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3200" dirty="0"/>
            <a:t>Non-functional requirements</a:t>
          </a:r>
        </a:p>
      </dgm:t>
    </dgm:pt>
    <dgm:pt modelId="{3B825ACA-4731-47BF-9481-32F6D1D92A03}" type="parTrans" cxnId="{687768B7-FAA4-408C-8919-41091360C44F}">
      <dgm:prSet/>
      <dgm:spPr/>
      <dgm:t>
        <a:bodyPr/>
        <a:lstStyle/>
        <a:p>
          <a:endParaRPr lang="en-US"/>
        </a:p>
      </dgm:t>
    </dgm:pt>
    <dgm:pt modelId="{DA1DBA64-A8FD-411D-9A61-29CC07B60D62}" type="sibTrans" cxnId="{687768B7-FAA4-408C-8919-41091360C44F}">
      <dgm:prSet/>
      <dgm:spPr/>
      <dgm:t>
        <a:bodyPr/>
        <a:lstStyle/>
        <a:p>
          <a:endParaRPr lang="en-US"/>
        </a:p>
      </dgm:t>
    </dgm:pt>
    <dgm:pt modelId="{96E3D3DC-B81E-4E2C-BA43-9883A79AF7DE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Reliable.</a:t>
          </a:r>
        </a:p>
      </dgm:t>
    </dgm:pt>
    <dgm:pt modelId="{12FF092F-3232-4762-92B0-84AFAE4C0F8F}" type="parTrans" cxnId="{2CE3DB6F-C0F7-4C7F-B96C-17D2998F09B7}">
      <dgm:prSet/>
      <dgm:spPr/>
      <dgm:t>
        <a:bodyPr/>
        <a:lstStyle/>
        <a:p>
          <a:endParaRPr lang="en-US"/>
        </a:p>
      </dgm:t>
    </dgm:pt>
    <dgm:pt modelId="{99D976C0-F33F-4166-9BC1-63568B8A44C2}" type="sibTrans" cxnId="{2CE3DB6F-C0F7-4C7F-B96C-17D2998F09B7}">
      <dgm:prSet/>
      <dgm:spPr/>
      <dgm:t>
        <a:bodyPr/>
        <a:lstStyle/>
        <a:p>
          <a:endParaRPr lang="en-US"/>
        </a:p>
      </dgm:t>
    </dgm:pt>
    <dgm:pt modelId="{90EC8275-CE58-42B2-A3F7-48CE3B0F66EE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Scalable.</a:t>
          </a:r>
        </a:p>
      </dgm:t>
    </dgm:pt>
    <dgm:pt modelId="{92395030-AC38-452C-82B8-6F2CCED91569}" type="parTrans" cxnId="{94B063A7-F413-4546-8B84-1F26842CE117}">
      <dgm:prSet/>
      <dgm:spPr/>
      <dgm:t>
        <a:bodyPr/>
        <a:lstStyle/>
        <a:p>
          <a:endParaRPr lang="en-US"/>
        </a:p>
      </dgm:t>
    </dgm:pt>
    <dgm:pt modelId="{54416C33-1278-442F-9922-F1AFC4B70F78}" type="sibTrans" cxnId="{94B063A7-F413-4546-8B84-1F26842CE117}">
      <dgm:prSet/>
      <dgm:spPr/>
      <dgm:t>
        <a:bodyPr/>
        <a:lstStyle/>
        <a:p>
          <a:endParaRPr lang="en-US"/>
        </a:p>
      </dgm:t>
    </dgm:pt>
    <dgm:pt modelId="{7C070FE2-BFB9-4239-9F09-4DC7C2DC16D9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Ethical.</a:t>
          </a:r>
        </a:p>
      </dgm:t>
    </dgm:pt>
    <dgm:pt modelId="{35927A9B-7719-4E88-9236-A8F404781B92}" type="parTrans" cxnId="{C2BA9358-8C08-4229-B639-6F065313DBF8}">
      <dgm:prSet/>
      <dgm:spPr/>
      <dgm:t>
        <a:bodyPr/>
        <a:lstStyle/>
        <a:p>
          <a:endParaRPr lang="en-US"/>
        </a:p>
      </dgm:t>
    </dgm:pt>
    <dgm:pt modelId="{E304C213-DCB0-44E4-958B-2F494A3A25BB}" type="sibTrans" cxnId="{C2BA9358-8C08-4229-B639-6F065313DBF8}">
      <dgm:prSet/>
      <dgm:spPr/>
      <dgm:t>
        <a:bodyPr/>
        <a:lstStyle/>
        <a:p>
          <a:endParaRPr lang="en-US"/>
        </a:p>
      </dgm:t>
    </dgm:pt>
    <dgm:pt modelId="{50CE3D1F-8AB9-49AF-A0F7-790E0426C9AF}">
      <dgm:prSet custT="1"/>
      <dgm:spPr/>
      <dgm:t>
        <a:bodyPr/>
        <a:lstStyle/>
        <a:p>
          <a:r>
            <a:rPr lang="en-US" sz="2000" dirty="0"/>
            <a:t>The metric should be able to detect bias that evolves over time within a video.</a:t>
          </a:r>
        </a:p>
      </dgm:t>
    </dgm:pt>
    <dgm:pt modelId="{8E85CA61-9195-4169-B025-1D0636947CD6}" type="parTrans" cxnId="{5F472277-B524-47D8-A104-D0FB0D291A53}">
      <dgm:prSet/>
      <dgm:spPr/>
      <dgm:t>
        <a:bodyPr/>
        <a:lstStyle/>
        <a:p>
          <a:endParaRPr lang="en-US"/>
        </a:p>
      </dgm:t>
    </dgm:pt>
    <dgm:pt modelId="{DD5BAA24-5600-43BB-AC7E-7987856D915F}" type="sibTrans" cxnId="{5F472277-B524-47D8-A104-D0FB0D291A53}">
      <dgm:prSet/>
      <dgm:spPr/>
      <dgm:t>
        <a:bodyPr/>
        <a:lstStyle/>
        <a:p>
          <a:endParaRPr lang="en-US"/>
        </a:p>
      </dgm:t>
    </dgm:pt>
    <dgm:pt modelId="{A1604ADA-A5CC-4860-90C8-E81EC877591D}">
      <dgm:prSet custT="1"/>
      <dgm:spPr/>
      <dgm:t>
        <a:bodyPr/>
        <a:lstStyle/>
        <a:p>
          <a:r>
            <a:rPr lang="en-US" sz="2000" dirty="0"/>
            <a:t>The metric should be able to evaluate bias across different demographic groups</a:t>
          </a:r>
        </a:p>
      </dgm:t>
    </dgm:pt>
    <dgm:pt modelId="{092EB18A-D9D5-4F32-AB27-4EA4B84D332B}" type="parTrans" cxnId="{59844FA8-B840-4D49-8F27-47D4D2976CD3}">
      <dgm:prSet/>
      <dgm:spPr/>
      <dgm:t>
        <a:bodyPr/>
        <a:lstStyle/>
        <a:p>
          <a:endParaRPr lang="en-US"/>
        </a:p>
      </dgm:t>
    </dgm:pt>
    <dgm:pt modelId="{3CC2986F-7834-4CB6-8446-41600F1AEAE2}" type="sibTrans" cxnId="{59844FA8-B840-4D49-8F27-47D4D2976CD3}">
      <dgm:prSet/>
      <dgm:spPr/>
      <dgm:t>
        <a:bodyPr/>
        <a:lstStyle/>
        <a:p>
          <a:endParaRPr lang="en-US"/>
        </a:p>
      </dgm:t>
    </dgm:pt>
    <dgm:pt modelId="{EC381F70-FA48-4DCD-9476-84A65BA59136}">
      <dgm:prSet custT="1"/>
      <dgm:spPr/>
      <dgm:t>
        <a:bodyPr/>
        <a:lstStyle/>
        <a:p>
          <a:endParaRPr lang="en-US" sz="2000" dirty="0"/>
        </a:p>
      </dgm:t>
    </dgm:pt>
    <dgm:pt modelId="{79485A52-497F-4FB1-9829-C3A537B4E3A4}" type="parTrans" cxnId="{6BC963BA-3A04-4F11-9687-60C8F187E751}">
      <dgm:prSet/>
      <dgm:spPr/>
      <dgm:t>
        <a:bodyPr/>
        <a:lstStyle/>
        <a:p>
          <a:endParaRPr lang="en-US"/>
        </a:p>
      </dgm:t>
    </dgm:pt>
    <dgm:pt modelId="{64F21FBC-25A2-45C4-B119-03F6C8C3E190}" type="sibTrans" cxnId="{6BC963BA-3A04-4F11-9687-60C8F187E751}">
      <dgm:prSet/>
      <dgm:spPr/>
      <dgm:t>
        <a:bodyPr/>
        <a:lstStyle/>
        <a:p>
          <a:endParaRPr lang="en-US"/>
        </a:p>
      </dgm:t>
    </dgm:pt>
    <dgm:pt modelId="{59337266-1B80-422F-BC1E-D94CCD66354F}" type="pres">
      <dgm:prSet presAssocID="{536BC634-9172-42CF-8E5E-0ACB7D3BD41E}" presName="linear" presStyleCnt="0">
        <dgm:presLayoutVars>
          <dgm:dir/>
          <dgm:animLvl val="lvl"/>
          <dgm:resizeHandles val="exact"/>
        </dgm:presLayoutVars>
      </dgm:prSet>
      <dgm:spPr/>
    </dgm:pt>
    <dgm:pt modelId="{FF6A283E-0AC0-4108-966D-FF91BCDA03CB}" type="pres">
      <dgm:prSet presAssocID="{3C0C9E06-628C-416F-88AD-0F2EA82FDFAC}" presName="parentLin" presStyleCnt="0"/>
      <dgm:spPr/>
    </dgm:pt>
    <dgm:pt modelId="{0A999F1A-B646-4C8B-91DE-49A7DC99563C}" type="pres">
      <dgm:prSet presAssocID="{3C0C9E06-628C-416F-88AD-0F2EA82FDFAC}" presName="parentLeftMargin" presStyleLbl="node1" presStyleIdx="0" presStyleCnt="2"/>
      <dgm:spPr/>
    </dgm:pt>
    <dgm:pt modelId="{5D119E79-F745-4A54-AD64-80C531CBB12D}" type="pres">
      <dgm:prSet presAssocID="{3C0C9E06-628C-416F-88AD-0F2EA82FDFA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F55235E-6C50-4E4B-9AAF-495ACBF494E3}" type="pres">
      <dgm:prSet presAssocID="{3C0C9E06-628C-416F-88AD-0F2EA82FDFAC}" presName="negativeSpace" presStyleCnt="0"/>
      <dgm:spPr/>
    </dgm:pt>
    <dgm:pt modelId="{A8C6B185-3933-4B28-A185-2645882F3AA2}" type="pres">
      <dgm:prSet presAssocID="{3C0C9E06-628C-416F-88AD-0F2EA82FDFAC}" presName="childText" presStyleLbl="conFgAcc1" presStyleIdx="0" presStyleCnt="2">
        <dgm:presLayoutVars>
          <dgm:bulletEnabled val="1"/>
        </dgm:presLayoutVars>
      </dgm:prSet>
      <dgm:spPr/>
    </dgm:pt>
    <dgm:pt modelId="{12C833EE-B5D4-4F93-B277-98B207D4D43D}" type="pres">
      <dgm:prSet presAssocID="{1F942D50-131D-4464-93D8-20D16F50F110}" presName="spaceBetweenRectangles" presStyleCnt="0"/>
      <dgm:spPr/>
    </dgm:pt>
    <dgm:pt modelId="{51C7575E-18B1-4C21-BCEE-2A0FBEAA3821}" type="pres">
      <dgm:prSet presAssocID="{90B7644E-764A-446F-8281-C0C1C33F3F51}" presName="parentLin" presStyleCnt="0"/>
      <dgm:spPr/>
    </dgm:pt>
    <dgm:pt modelId="{06D3F5DE-0770-4DEB-83AD-DDC59322689B}" type="pres">
      <dgm:prSet presAssocID="{90B7644E-764A-446F-8281-C0C1C33F3F51}" presName="parentLeftMargin" presStyleLbl="node1" presStyleIdx="0" presStyleCnt="2"/>
      <dgm:spPr/>
    </dgm:pt>
    <dgm:pt modelId="{3795C2A7-344F-40EE-B737-CA789B9B7908}" type="pres">
      <dgm:prSet presAssocID="{90B7644E-764A-446F-8281-C0C1C33F3F5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8ADA085-538F-474B-91F4-8548336B7CEF}" type="pres">
      <dgm:prSet presAssocID="{90B7644E-764A-446F-8281-C0C1C33F3F51}" presName="negativeSpace" presStyleCnt="0"/>
      <dgm:spPr/>
    </dgm:pt>
    <dgm:pt modelId="{F1A2588A-25D3-4B97-8DA1-B4379262C5C0}" type="pres">
      <dgm:prSet presAssocID="{90B7644E-764A-446F-8281-C0C1C33F3F51}" presName="childText" presStyleLbl="conFgAcc1" presStyleIdx="1" presStyleCnt="2" custLinFactNeighborX="-764" custLinFactNeighborY="11789">
        <dgm:presLayoutVars>
          <dgm:bulletEnabled val="1"/>
        </dgm:presLayoutVars>
      </dgm:prSet>
      <dgm:spPr/>
    </dgm:pt>
  </dgm:ptLst>
  <dgm:cxnLst>
    <dgm:cxn modelId="{5D548E12-4573-4938-A6FF-16A39D309009}" type="presOf" srcId="{3C0C9E06-628C-416F-88AD-0F2EA82FDFAC}" destId="{0A999F1A-B646-4C8B-91DE-49A7DC99563C}" srcOrd="0" destOrd="0" presId="urn:microsoft.com/office/officeart/2005/8/layout/list1"/>
    <dgm:cxn modelId="{1E180139-725D-4427-BF14-B87723EC40C8}" type="presOf" srcId="{3C0C9E06-628C-416F-88AD-0F2EA82FDFAC}" destId="{5D119E79-F745-4A54-AD64-80C531CBB12D}" srcOrd="1" destOrd="0" presId="urn:microsoft.com/office/officeart/2005/8/layout/list1"/>
    <dgm:cxn modelId="{68E8413E-19F7-4132-8D5B-7B7DCE85AAC8}" type="presOf" srcId="{96E3D3DC-B81E-4E2C-BA43-9883A79AF7DE}" destId="{F1A2588A-25D3-4B97-8DA1-B4379262C5C0}" srcOrd="0" destOrd="0" presId="urn:microsoft.com/office/officeart/2005/8/layout/list1"/>
    <dgm:cxn modelId="{2CE3DB6F-C0F7-4C7F-B96C-17D2998F09B7}" srcId="{90B7644E-764A-446F-8281-C0C1C33F3F51}" destId="{96E3D3DC-B81E-4E2C-BA43-9883A79AF7DE}" srcOrd="0" destOrd="0" parTransId="{12FF092F-3232-4762-92B0-84AFAE4C0F8F}" sibTransId="{99D976C0-F33F-4166-9BC1-63568B8A44C2}"/>
    <dgm:cxn modelId="{0AAE3672-B536-4DE2-9307-A10A2A6F4C47}" type="presOf" srcId="{90B7644E-764A-446F-8281-C0C1C33F3F51}" destId="{06D3F5DE-0770-4DEB-83AD-DDC59322689B}" srcOrd="0" destOrd="0" presId="urn:microsoft.com/office/officeart/2005/8/layout/list1"/>
    <dgm:cxn modelId="{492BE955-050E-4A19-8428-B6FDA5EA8199}" type="presOf" srcId="{90EC8275-CE58-42B2-A3F7-48CE3B0F66EE}" destId="{F1A2588A-25D3-4B97-8DA1-B4379262C5C0}" srcOrd="0" destOrd="1" presId="urn:microsoft.com/office/officeart/2005/8/layout/list1"/>
    <dgm:cxn modelId="{5F472277-B524-47D8-A104-D0FB0D291A53}" srcId="{3C0C9E06-628C-416F-88AD-0F2EA82FDFAC}" destId="{50CE3D1F-8AB9-49AF-A0F7-790E0426C9AF}" srcOrd="1" destOrd="0" parTransId="{8E85CA61-9195-4169-B025-1D0636947CD6}" sibTransId="{DD5BAA24-5600-43BB-AC7E-7987856D915F}"/>
    <dgm:cxn modelId="{C2BA9358-8C08-4229-B639-6F065313DBF8}" srcId="{90B7644E-764A-446F-8281-C0C1C33F3F51}" destId="{7C070FE2-BFB9-4239-9F09-4DC7C2DC16D9}" srcOrd="2" destOrd="0" parTransId="{35927A9B-7719-4E88-9236-A8F404781B92}" sibTransId="{E304C213-DCB0-44E4-958B-2F494A3A25BB}"/>
    <dgm:cxn modelId="{D1EBC85A-D7D7-4307-B95B-FDA48B801313}" type="presOf" srcId="{EC381F70-FA48-4DCD-9476-84A65BA59136}" destId="{A8C6B185-3933-4B28-A185-2645882F3AA2}" srcOrd="0" destOrd="3" presId="urn:microsoft.com/office/officeart/2005/8/layout/list1"/>
    <dgm:cxn modelId="{47C59984-C4D6-41E6-83C4-DA23C6BB996F}" type="presOf" srcId="{68AD383B-5F8C-4360-9317-0AEE60626E95}" destId="{A8C6B185-3933-4B28-A185-2645882F3AA2}" srcOrd="0" destOrd="0" presId="urn:microsoft.com/office/officeart/2005/8/layout/list1"/>
    <dgm:cxn modelId="{1A4F3F86-8359-4F71-B7BE-3FCBC78D4BFB}" srcId="{3C0C9E06-628C-416F-88AD-0F2EA82FDFAC}" destId="{68AD383B-5F8C-4360-9317-0AEE60626E95}" srcOrd="0" destOrd="0" parTransId="{D3E61A91-E516-4E7A-BB01-59B37BEA5162}" sibTransId="{9145D197-0DB2-4772-A326-CD6140D2D522}"/>
    <dgm:cxn modelId="{B5B42393-BD37-4F82-A736-754485BB7C5C}" type="presOf" srcId="{7C070FE2-BFB9-4239-9F09-4DC7C2DC16D9}" destId="{F1A2588A-25D3-4B97-8DA1-B4379262C5C0}" srcOrd="0" destOrd="2" presId="urn:microsoft.com/office/officeart/2005/8/layout/list1"/>
    <dgm:cxn modelId="{E259309C-0F16-45A8-92AF-464B52E6CDEE}" srcId="{536BC634-9172-42CF-8E5E-0ACB7D3BD41E}" destId="{3C0C9E06-628C-416F-88AD-0F2EA82FDFAC}" srcOrd="0" destOrd="0" parTransId="{A5BC4870-7D36-45DF-81AE-86A9A2175FDA}" sibTransId="{1F942D50-131D-4464-93D8-20D16F50F110}"/>
    <dgm:cxn modelId="{94B063A7-F413-4546-8B84-1F26842CE117}" srcId="{90B7644E-764A-446F-8281-C0C1C33F3F51}" destId="{90EC8275-CE58-42B2-A3F7-48CE3B0F66EE}" srcOrd="1" destOrd="0" parTransId="{92395030-AC38-452C-82B8-6F2CCED91569}" sibTransId="{54416C33-1278-442F-9922-F1AFC4B70F78}"/>
    <dgm:cxn modelId="{59844FA8-B840-4D49-8F27-47D4D2976CD3}" srcId="{3C0C9E06-628C-416F-88AD-0F2EA82FDFAC}" destId="{A1604ADA-A5CC-4860-90C8-E81EC877591D}" srcOrd="2" destOrd="0" parTransId="{092EB18A-D9D5-4F32-AB27-4EA4B84D332B}" sibTransId="{3CC2986F-7834-4CB6-8446-41600F1AEAE2}"/>
    <dgm:cxn modelId="{5E22A3B2-A382-431F-BC78-F8996C3CB66A}" type="presOf" srcId="{536BC634-9172-42CF-8E5E-0ACB7D3BD41E}" destId="{59337266-1B80-422F-BC1E-D94CCD66354F}" srcOrd="0" destOrd="0" presId="urn:microsoft.com/office/officeart/2005/8/layout/list1"/>
    <dgm:cxn modelId="{86F1ECB6-14CC-408D-9779-96C03D19C706}" type="presOf" srcId="{A1604ADA-A5CC-4860-90C8-E81EC877591D}" destId="{A8C6B185-3933-4B28-A185-2645882F3AA2}" srcOrd="0" destOrd="2" presId="urn:microsoft.com/office/officeart/2005/8/layout/list1"/>
    <dgm:cxn modelId="{687768B7-FAA4-408C-8919-41091360C44F}" srcId="{536BC634-9172-42CF-8E5E-0ACB7D3BD41E}" destId="{90B7644E-764A-446F-8281-C0C1C33F3F51}" srcOrd="1" destOrd="0" parTransId="{3B825ACA-4731-47BF-9481-32F6D1D92A03}" sibTransId="{DA1DBA64-A8FD-411D-9A61-29CC07B60D62}"/>
    <dgm:cxn modelId="{6BC963BA-3A04-4F11-9687-60C8F187E751}" srcId="{3C0C9E06-628C-416F-88AD-0F2EA82FDFAC}" destId="{EC381F70-FA48-4DCD-9476-84A65BA59136}" srcOrd="3" destOrd="0" parTransId="{79485A52-497F-4FB1-9829-C3A537B4E3A4}" sibTransId="{64F21FBC-25A2-45C4-B119-03F6C8C3E190}"/>
    <dgm:cxn modelId="{2A3D99BF-EC83-483C-A0C0-1E522121622E}" type="presOf" srcId="{90B7644E-764A-446F-8281-C0C1C33F3F51}" destId="{3795C2A7-344F-40EE-B737-CA789B9B7908}" srcOrd="1" destOrd="0" presId="urn:microsoft.com/office/officeart/2005/8/layout/list1"/>
    <dgm:cxn modelId="{84C7EDF1-26EE-4F7C-90C7-68B91ADAE2DC}" type="presOf" srcId="{50CE3D1F-8AB9-49AF-A0F7-790E0426C9AF}" destId="{A8C6B185-3933-4B28-A185-2645882F3AA2}" srcOrd="0" destOrd="1" presId="urn:microsoft.com/office/officeart/2005/8/layout/list1"/>
    <dgm:cxn modelId="{A17D11C2-5B2B-4420-AF55-45CC9956B705}" type="presParOf" srcId="{59337266-1B80-422F-BC1E-D94CCD66354F}" destId="{FF6A283E-0AC0-4108-966D-FF91BCDA03CB}" srcOrd="0" destOrd="0" presId="urn:microsoft.com/office/officeart/2005/8/layout/list1"/>
    <dgm:cxn modelId="{492F88E0-646E-457C-8F49-57D64DEA61C1}" type="presParOf" srcId="{FF6A283E-0AC0-4108-966D-FF91BCDA03CB}" destId="{0A999F1A-B646-4C8B-91DE-49A7DC99563C}" srcOrd="0" destOrd="0" presId="urn:microsoft.com/office/officeart/2005/8/layout/list1"/>
    <dgm:cxn modelId="{4FA0EBB1-182B-4A4E-A3F4-8ADA967E7FF6}" type="presParOf" srcId="{FF6A283E-0AC0-4108-966D-FF91BCDA03CB}" destId="{5D119E79-F745-4A54-AD64-80C531CBB12D}" srcOrd="1" destOrd="0" presId="urn:microsoft.com/office/officeart/2005/8/layout/list1"/>
    <dgm:cxn modelId="{55F09902-AA0A-4C81-B222-311E6F85BCEA}" type="presParOf" srcId="{59337266-1B80-422F-BC1E-D94CCD66354F}" destId="{2F55235E-6C50-4E4B-9AAF-495ACBF494E3}" srcOrd="1" destOrd="0" presId="urn:microsoft.com/office/officeart/2005/8/layout/list1"/>
    <dgm:cxn modelId="{4F8454A6-0C9D-4DBC-8D8E-039F47210543}" type="presParOf" srcId="{59337266-1B80-422F-BC1E-D94CCD66354F}" destId="{A8C6B185-3933-4B28-A185-2645882F3AA2}" srcOrd="2" destOrd="0" presId="urn:microsoft.com/office/officeart/2005/8/layout/list1"/>
    <dgm:cxn modelId="{45B529BD-5D8F-44B9-9A9E-D43823960F6C}" type="presParOf" srcId="{59337266-1B80-422F-BC1E-D94CCD66354F}" destId="{12C833EE-B5D4-4F93-B277-98B207D4D43D}" srcOrd="3" destOrd="0" presId="urn:microsoft.com/office/officeart/2005/8/layout/list1"/>
    <dgm:cxn modelId="{85F59D30-A249-4BB2-8EAA-683B61A33C0D}" type="presParOf" srcId="{59337266-1B80-422F-BC1E-D94CCD66354F}" destId="{51C7575E-18B1-4C21-BCEE-2A0FBEAA3821}" srcOrd="4" destOrd="0" presId="urn:microsoft.com/office/officeart/2005/8/layout/list1"/>
    <dgm:cxn modelId="{7C637E2E-0B9D-472A-9E4E-3A53FB753E7A}" type="presParOf" srcId="{51C7575E-18B1-4C21-BCEE-2A0FBEAA3821}" destId="{06D3F5DE-0770-4DEB-83AD-DDC59322689B}" srcOrd="0" destOrd="0" presId="urn:microsoft.com/office/officeart/2005/8/layout/list1"/>
    <dgm:cxn modelId="{3637BD6A-0058-4E86-8FD3-43378EFAD9CC}" type="presParOf" srcId="{51C7575E-18B1-4C21-BCEE-2A0FBEAA3821}" destId="{3795C2A7-344F-40EE-B737-CA789B9B7908}" srcOrd="1" destOrd="0" presId="urn:microsoft.com/office/officeart/2005/8/layout/list1"/>
    <dgm:cxn modelId="{8B998D11-24B0-4AF4-939B-7A561C85A24A}" type="presParOf" srcId="{59337266-1B80-422F-BC1E-D94CCD66354F}" destId="{38ADA085-538F-474B-91F4-8548336B7CEF}" srcOrd="5" destOrd="0" presId="urn:microsoft.com/office/officeart/2005/8/layout/list1"/>
    <dgm:cxn modelId="{C5657046-7546-4972-9D3A-D9B4B2916B93}" type="presParOf" srcId="{59337266-1B80-422F-BC1E-D94CCD66354F}" destId="{F1A2588A-25D3-4B97-8DA1-B4379262C5C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4EF0931-E32D-4476-9769-DE02DA8EB059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0BBEEF-B274-4872-96B2-17AF3C2EDEE5}">
      <dgm:prSet/>
      <dgm:spPr/>
      <dgm:t>
        <a:bodyPr/>
        <a:lstStyle/>
        <a:p>
          <a:pPr rtl="0"/>
          <a:r>
            <a:rPr lang="en-US"/>
            <a:t>Current research on bias in image analysis lacks a specific metric designed to measure contextual bias.</a:t>
          </a:r>
        </a:p>
      </dgm:t>
    </dgm:pt>
    <dgm:pt modelId="{1F9B9C7A-1ADF-43A4-BF61-82F7385559CF}" type="parTrans" cxnId="{AFA46664-DB06-4C84-8AA0-7F4AAA31A907}">
      <dgm:prSet/>
      <dgm:spPr/>
      <dgm:t>
        <a:bodyPr/>
        <a:lstStyle/>
        <a:p>
          <a:endParaRPr lang="en-US"/>
        </a:p>
      </dgm:t>
    </dgm:pt>
    <dgm:pt modelId="{A214F516-1C84-4D65-B275-64D02291D40C}" type="sibTrans" cxnId="{AFA46664-DB06-4C84-8AA0-7F4AAA31A907}">
      <dgm:prSet/>
      <dgm:spPr/>
      <dgm:t>
        <a:bodyPr/>
        <a:lstStyle/>
        <a:p>
          <a:endParaRPr lang="en-US"/>
        </a:p>
      </dgm:t>
    </dgm:pt>
    <dgm:pt modelId="{394F4C6C-F3D5-4BC5-B01B-8C84EE140527}">
      <dgm:prSet/>
      <dgm:spPr/>
      <dgm:t>
        <a:bodyPr/>
        <a:lstStyle/>
        <a:p>
          <a:pPr rtl="0"/>
          <a:r>
            <a:rPr lang="en-US" dirty="0"/>
            <a:t>Singh, K. K., Mahajan, D., </a:t>
          </a:r>
          <a:r>
            <a:rPr lang="en-US" dirty="0" err="1"/>
            <a:t>Grauman</a:t>
          </a:r>
          <a:r>
            <a:rPr lang="en-US" dirty="0"/>
            <a:t>, K., Lee, Y. J., </a:t>
          </a:r>
          <a:r>
            <a:rPr lang="en-US" dirty="0" err="1"/>
            <a:t>Feiszli</a:t>
          </a:r>
          <a:r>
            <a:rPr lang="en-US" dirty="0"/>
            <a:t>, M., and </a:t>
          </a:r>
          <a:r>
            <a:rPr lang="en-US" dirty="0" err="1"/>
            <a:t>Ghadiyaram</a:t>
          </a:r>
          <a:r>
            <a:rPr lang="en-US" dirty="0"/>
            <a:t>, D.,- 2020 “Don’t judge an object by its context: Learning to overcome contextual bias,”.</a:t>
          </a:r>
        </a:p>
      </dgm:t>
    </dgm:pt>
    <dgm:pt modelId="{FEE75941-9546-4818-B120-BDE40F57B621}" type="parTrans" cxnId="{6083D323-AB4F-45D0-AD81-FCDBD7F687AC}">
      <dgm:prSet/>
      <dgm:spPr/>
      <dgm:t>
        <a:bodyPr/>
        <a:lstStyle/>
        <a:p>
          <a:endParaRPr lang="en-US"/>
        </a:p>
      </dgm:t>
    </dgm:pt>
    <dgm:pt modelId="{AE8D7405-2312-4BB8-ADC0-0AA7484B47B7}" type="sibTrans" cxnId="{6083D323-AB4F-45D0-AD81-FCDBD7F687AC}">
      <dgm:prSet/>
      <dgm:spPr/>
      <dgm:t>
        <a:bodyPr/>
        <a:lstStyle/>
        <a:p>
          <a:endParaRPr lang="en-US"/>
        </a:p>
      </dgm:t>
    </dgm:pt>
    <dgm:pt modelId="{9A67FFE1-421E-4254-AF31-6DDB15FC9E41}">
      <dgm:prSet/>
      <dgm:spPr/>
      <dgm:t>
        <a:bodyPr/>
        <a:lstStyle/>
        <a:p>
          <a:pPr rtl="0"/>
          <a:r>
            <a:rPr lang="en-US" dirty="0" err="1"/>
            <a:t>Sharat</a:t>
          </a:r>
          <a:r>
            <a:rPr lang="en-US" dirty="0"/>
            <a:t> Agarwal *1 , </a:t>
          </a:r>
          <a:r>
            <a:rPr lang="en-US" dirty="0" err="1"/>
            <a:t>Sumanyu</a:t>
          </a:r>
          <a:r>
            <a:rPr lang="en-US" dirty="0"/>
            <a:t> Muku∗2 , </a:t>
          </a:r>
          <a:r>
            <a:rPr lang="en-US" dirty="0" err="1"/>
            <a:t>Saket</a:t>
          </a:r>
          <a:r>
            <a:rPr lang="en-US" dirty="0"/>
            <a:t> Anand1 , and </a:t>
          </a:r>
          <a:r>
            <a:rPr lang="en-US" dirty="0" err="1"/>
            <a:t>Chetan</a:t>
          </a:r>
          <a:r>
            <a:rPr lang="en-US" dirty="0"/>
            <a:t> Arora-2021“Does Data Repair Lead to Fair Models? Curating Contextually Fair Data To Reduce Model Bias,”.</a:t>
          </a:r>
        </a:p>
      </dgm:t>
    </dgm:pt>
    <dgm:pt modelId="{DEF23C5E-8352-403A-B30A-32199F088BF6}" type="parTrans" cxnId="{725C14CE-ED1D-4566-8DBF-E91C266B998E}">
      <dgm:prSet/>
      <dgm:spPr/>
      <dgm:t>
        <a:bodyPr/>
        <a:lstStyle/>
        <a:p>
          <a:endParaRPr lang="en-US"/>
        </a:p>
      </dgm:t>
    </dgm:pt>
    <dgm:pt modelId="{D7C4082C-B263-4D28-8741-7D06473F4530}" type="sibTrans" cxnId="{725C14CE-ED1D-4566-8DBF-E91C266B998E}">
      <dgm:prSet/>
      <dgm:spPr/>
      <dgm:t>
        <a:bodyPr/>
        <a:lstStyle/>
        <a:p>
          <a:endParaRPr lang="en-US"/>
        </a:p>
      </dgm:t>
    </dgm:pt>
    <dgm:pt modelId="{AEBEE946-EA76-4C6C-82A4-03479B480621}">
      <dgm:prSet/>
      <dgm:spPr/>
      <dgm:t>
        <a:bodyPr/>
        <a:lstStyle/>
        <a:p>
          <a:pPr rtl="0"/>
          <a:r>
            <a:rPr lang="en-US" dirty="0" err="1"/>
            <a:t>Ruyang</a:t>
          </a:r>
          <a:r>
            <a:rPr lang="en-US" dirty="0"/>
            <a:t> Li, </a:t>
          </a:r>
          <a:r>
            <a:rPr lang="en-US" dirty="0" err="1"/>
            <a:t>Hao</a:t>
          </a:r>
          <a:r>
            <a:rPr lang="en-US" dirty="0"/>
            <a:t> </a:t>
          </a:r>
          <a:r>
            <a:rPr lang="en-US" dirty="0" err="1"/>
            <a:t>LiU,Ge</a:t>
          </a:r>
          <a:r>
            <a:rPr lang="en-US" dirty="0"/>
            <a:t> Li , D., - 2022 “Contextual </a:t>
          </a:r>
          <a:r>
            <a:rPr lang="en-US" dirty="0" err="1"/>
            <a:t>Debiasing</a:t>
          </a:r>
          <a:r>
            <a:rPr lang="en-US" dirty="0"/>
            <a:t> for Visual Recognition with Causal Mechanisms,”.</a:t>
          </a:r>
        </a:p>
      </dgm:t>
    </dgm:pt>
    <dgm:pt modelId="{C9F657DE-5014-49F8-86B2-D57A8B03BE6F}" type="parTrans" cxnId="{4A092126-4757-415C-8B43-BF8FBB1DE14F}">
      <dgm:prSet/>
      <dgm:spPr/>
      <dgm:t>
        <a:bodyPr/>
        <a:lstStyle/>
        <a:p>
          <a:endParaRPr lang="en-US"/>
        </a:p>
      </dgm:t>
    </dgm:pt>
    <dgm:pt modelId="{1098EAA7-3906-42CE-9762-27E3D4B5BBF2}" type="sibTrans" cxnId="{4A092126-4757-415C-8B43-BF8FBB1DE14F}">
      <dgm:prSet/>
      <dgm:spPr/>
      <dgm:t>
        <a:bodyPr/>
        <a:lstStyle/>
        <a:p>
          <a:endParaRPr lang="en-US"/>
        </a:p>
      </dgm:t>
    </dgm:pt>
    <dgm:pt modelId="{9456DA78-42E5-4AC0-957A-6C830A73D427}">
      <dgm:prSet/>
      <dgm:spPr/>
      <dgm:t>
        <a:bodyPr/>
        <a:lstStyle/>
        <a:p>
          <a:pPr rtl="0"/>
          <a:r>
            <a:rPr lang="en-US" dirty="0" err="1"/>
            <a:t>Utsab</a:t>
          </a:r>
          <a:r>
            <a:rPr lang="en-US" dirty="0"/>
            <a:t> </a:t>
          </a:r>
          <a:r>
            <a:rPr lang="en-US" dirty="0" err="1"/>
            <a:t>Khakurel</a:t>
          </a:r>
          <a:r>
            <a:rPr lang="en-US" dirty="0"/>
            <a:t> and </a:t>
          </a:r>
          <a:r>
            <a:rPr lang="en-US" dirty="0" err="1"/>
            <a:t>Danda</a:t>
          </a:r>
          <a:r>
            <a:rPr lang="en-US" dirty="0"/>
            <a:t> B. </a:t>
          </a:r>
          <a:r>
            <a:rPr lang="en-US" dirty="0" err="1"/>
            <a:t>Rawat</a:t>
          </a:r>
          <a:r>
            <a:rPr lang="en-US" dirty="0"/>
            <a:t> -2023 “On the Performance of Machine Learning Fairness in Image Classification,”.</a:t>
          </a:r>
        </a:p>
      </dgm:t>
    </dgm:pt>
    <dgm:pt modelId="{97F06F7B-A402-4E26-BA1C-300077E313A3}" type="parTrans" cxnId="{BFEA4D86-A42B-4B02-8C97-DFC24B912222}">
      <dgm:prSet/>
      <dgm:spPr/>
      <dgm:t>
        <a:bodyPr/>
        <a:lstStyle/>
        <a:p>
          <a:endParaRPr lang="en-US"/>
        </a:p>
      </dgm:t>
    </dgm:pt>
    <dgm:pt modelId="{928AB886-9B56-4577-88AE-EAA1D41EC9EB}" type="sibTrans" cxnId="{BFEA4D86-A42B-4B02-8C97-DFC24B912222}">
      <dgm:prSet/>
      <dgm:spPr/>
      <dgm:t>
        <a:bodyPr/>
        <a:lstStyle/>
        <a:p>
          <a:endParaRPr lang="en-US"/>
        </a:p>
      </dgm:t>
    </dgm:pt>
    <dgm:pt modelId="{B71E117A-9466-471E-9904-C1EE4F1F9AFE}" type="pres">
      <dgm:prSet presAssocID="{54EF0931-E32D-4476-9769-DE02DA8EB059}" presName="linear" presStyleCnt="0">
        <dgm:presLayoutVars>
          <dgm:animLvl val="lvl"/>
          <dgm:resizeHandles val="exact"/>
        </dgm:presLayoutVars>
      </dgm:prSet>
      <dgm:spPr/>
    </dgm:pt>
    <dgm:pt modelId="{3D0FAC99-7C90-433F-A563-E999BFC3CB77}" type="pres">
      <dgm:prSet presAssocID="{460BBEEF-B274-4872-96B2-17AF3C2EDEE5}" presName="parentText" presStyleLbl="node1" presStyleIdx="0" presStyleCnt="1" custScaleX="97391" custScaleY="96339">
        <dgm:presLayoutVars>
          <dgm:chMax val="0"/>
          <dgm:bulletEnabled val="1"/>
        </dgm:presLayoutVars>
      </dgm:prSet>
      <dgm:spPr/>
    </dgm:pt>
    <dgm:pt modelId="{809D1067-17DE-4C46-B2B1-AF84FF879F78}" type="pres">
      <dgm:prSet presAssocID="{460BBEEF-B274-4872-96B2-17AF3C2EDEE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083D323-AB4F-45D0-AD81-FCDBD7F687AC}" srcId="{460BBEEF-B274-4872-96B2-17AF3C2EDEE5}" destId="{394F4C6C-F3D5-4BC5-B01B-8C84EE140527}" srcOrd="0" destOrd="0" parTransId="{FEE75941-9546-4818-B120-BDE40F57B621}" sibTransId="{AE8D7405-2312-4BB8-ADC0-0AA7484B47B7}"/>
    <dgm:cxn modelId="{4A092126-4757-415C-8B43-BF8FBB1DE14F}" srcId="{460BBEEF-B274-4872-96B2-17AF3C2EDEE5}" destId="{AEBEE946-EA76-4C6C-82A4-03479B480621}" srcOrd="2" destOrd="0" parTransId="{C9F657DE-5014-49F8-86B2-D57A8B03BE6F}" sibTransId="{1098EAA7-3906-42CE-9762-27E3D4B5BBF2}"/>
    <dgm:cxn modelId="{1CAE8B42-6B18-4D1D-94EC-458A7582F2C7}" type="presOf" srcId="{AEBEE946-EA76-4C6C-82A4-03479B480621}" destId="{809D1067-17DE-4C46-B2B1-AF84FF879F78}" srcOrd="0" destOrd="2" presId="urn:microsoft.com/office/officeart/2005/8/layout/vList2"/>
    <dgm:cxn modelId="{AFA46664-DB06-4C84-8AA0-7F4AAA31A907}" srcId="{54EF0931-E32D-4476-9769-DE02DA8EB059}" destId="{460BBEEF-B274-4872-96B2-17AF3C2EDEE5}" srcOrd="0" destOrd="0" parTransId="{1F9B9C7A-1ADF-43A4-BF61-82F7385559CF}" sibTransId="{A214F516-1C84-4D65-B275-64D02291D40C}"/>
    <dgm:cxn modelId="{B864E459-5819-4479-859C-000D5B9DCE7B}" type="presOf" srcId="{394F4C6C-F3D5-4BC5-B01B-8C84EE140527}" destId="{809D1067-17DE-4C46-B2B1-AF84FF879F78}" srcOrd="0" destOrd="0" presId="urn:microsoft.com/office/officeart/2005/8/layout/vList2"/>
    <dgm:cxn modelId="{BFEA4D86-A42B-4B02-8C97-DFC24B912222}" srcId="{460BBEEF-B274-4872-96B2-17AF3C2EDEE5}" destId="{9456DA78-42E5-4AC0-957A-6C830A73D427}" srcOrd="3" destOrd="0" parTransId="{97F06F7B-A402-4E26-BA1C-300077E313A3}" sibTransId="{928AB886-9B56-4577-88AE-EAA1D41EC9EB}"/>
    <dgm:cxn modelId="{B4F8458B-5406-4A51-8217-3D948C99143C}" type="presOf" srcId="{54EF0931-E32D-4476-9769-DE02DA8EB059}" destId="{B71E117A-9466-471E-9904-C1EE4F1F9AFE}" srcOrd="0" destOrd="0" presId="urn:microsoft.com/office/officeart/2005/8/layout/vList2"/>
    <dgm:cxn modelId="{B23BF4A7-F8BA-4CBA-8721-B6E8CA2E3F64}" type="presOf" srcId="{460BBEEF-B274-4872-96B2-17AF3C2EDEE5}" destId="{3D0FAC99-7C90-433F-A563-E999BFC3CB77}" srcOrd="0" destOrd="0" presId="urn:microsoft.com/office/officeart/2005/8/layout/vList2"/>
    <dgm:cxn modelId="{725C14CE-ED1D-4566-8DBF-E91C266B998E}" srcId="{460BBEEF-B274-4872-96B2-17AF3C2EDEE5}" destId="{9A67FFE1-421E-4254-AF31-6DDB15FC9E41}" srcOrd="1" destOrd="0" parTransId="{DEF23C5E-8352-403A-B30A-32199F088BF6}" sibTransId="{D7C4082C-B263-4D28-8741-7D06473F4530}"/>
    <dgm:cxn modelId="{C895D2DB-135E-4A3C-BDFD-CA3F861E08E7}" type="presOf" srcId="{9456DA78-42E5-4AC0-957A-6C830A73D427}" destId="{809D1067-17DE-4C46-B2B1-AF84FF879F78}" srcOrd="0" destOrd="3" presId="urn:microsoft.com/office/officeart/2005/8/layout/vList2"/>
    <dgm:cxn modelId="{A19817F1-6318-457B-9407-01660314C5FE}" type="presOf" srcId="{9A67FFE1-421E-4254-AF31-6DDB15FC9E41}" destId="{809D1067-17DE-4C46-B2B1-AF84FF879F78}" srcOrd="0" destOrd="1" presId="urn:microsoft.com/office/officeart/2005/8/layout/vList2"/>
    <dgm:cxn modelId="{25083FE2-5E3F-46B1-BAFB-423D65C45D84}" type="presParOf" srcId="{B71E117A-9466-471E-9904-C1EE4F1F9AFE}" destId="{3D0FAC99-7C90-433F-A563-E999BFC3CB77}" srcOrd="0" destOrd="0" presId="urn:microsoft.com/office/officeart/2005/8/layout/vList2"/>
    <dgm:cxn modelId="{DA475DFE-3466-41DF-A53A-FA5033C4E365}" type="presParOf" srcId="{B71E117A-9466-471E-9904-C1EE4F1F9AFE}" destId="{809D1067-17DE-4C46-B2B1-AF84FF879F7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AAC5222-81BF-415E-A9F6-0CCB19F4600C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480882-41BE-4AAB-8C20-5DC08A1ED219}">
      <dgm:prSet custT="1"/>
      <dgm:spPr/>
      <dgm:t>
        <a:bodyPr/>
        <a:lstStyle/>
        <a:p>
          <a:pPr rtl="0"/>
          <a:r>
            <a:rPr lang="en-US" sz="2800" b="1" u="sng" dirty="0"/>
            <a:t>Specific Objective.</a:t>
          </a:r>
          <a:endParaRPr lang="en-US" sz="2800" dirty="0"/>
        </a:p>
      </dgm:t>
    </dgm:pt>
    <dgm:pt modelId="{4C8E93D4-7404-48FD-887B-84306A006216}" type="parTrans" cxnId="{6FD1A449-0457-40DC-B2E5-62DB0FE4982D}">
      <dgm:prSet/>
      <dgm:spPr/>
      <dgm:t>
        <a:bodyPr/>
        <a:lstStyle/>
        <a:p>
          <a:endParaRPr lang="en-US"/>
        </a:p>
      </dgm:t>
    </dgm:pt>
    <dgm:pt modelId="{6321BDA5-92BD-4BF7-8425-6C900397F808}" type="sibTrans" cxnId="{6FD1A449-0457-40DC-B2E5-62DB0FE4982D}">
      <dgm:prSet/>
      <dgm:spPr/>
      <dgm:t>
        <a:bodyPr/>
        <a:lstStyle/>
        <a:p>
          <a:endParaRPr lang="en-US"/>
        </a:p>
      </dgm:t>
    </dgm:pt>
    <dgm:pt modelId="{658C49ED-0E54-4982-BED8-2D4F0B58C8BA}">
      <dgm:prSet custT="1"/>
      <dgm:spPr/>
      <dgm:t>
        <a:bodyPr/>
        <a:lstStyle/>
        <a:p>
          <a:pPr rtl="0"/>
          <a:r>
            <a:rPr lang="en-US" sz="2400" dirty="0"/>
            <a:t>Develop a novel metric specifically designed to measure contextual bias in image datasets, addressing the limitations of existing metrics such as Relevance Map Accuracy (RMA) and Rank Relevance Accuracy (RRA).</a:t>
          </a:r>
        </a:p>
      </dgm:t>
    </dgm:pt>
    <dgm:pt modelId="{F2E450D1-E7FE-405B-9203-946F6E3BFD7E}" type="parTrans" cxnId="{6A0EF80E-E867-4A0A-AA97-49B0C19EEDB7}">
      <dgm:prSet/>
      <dgm:spPr/>
      <dgm:t>
        <a:bodyPr/>
        <a:lstStyle/>
        <a:p>
          <a:endParaRPr lang="en-US"/>
        </a:p>
      </dgm:t>
    </dgm:pt>
    <dgm:pt modelId="{51866BC2-F0D5-4795-9889-D5D157B6DAA8}" type="sibTrans" cxnId="{6A0EF80E-E867-4A0A-AA97-49B0C19EEDB7}">
      <dgm:prSet/>
      <dgm:spPr/>
      <dgm:t>
        <a:bodyPr/>
        <a:lstStyle/>
        <a:p>
          <a:endParaRPr lang="en-US"/>
        </a:p>
      </dgm:t>
    </dgm:pt>
    <dgm:pt modelId="{8BEC6CE7-B0E8-4FD2-9CDF-583E1A36B074}">
      <dgm:prSet custT="1"/>
      <dgm:spPr/>
      <dgm:t>
        <a:bodyPr/>
        <a:lstStyle/>
        <a:p>
          <a:pPr rtl="0"/>
          <a:r>
            <a:rPr lang="en-US" sz="2800" b="1" u="sng" dirty="0"/>
            <a:t>Sub Objective.</a:t>
          </a:r>
          <a:endParaRPr lang="en-US" sz="2800" dirty="0"/>
        </a:p>
      </dgm:t>
    </dgm:pt>
    <dgm:pt modelId="{2D99C5D9-7863-4450-8671-8344DEBF9F48}" type="parTrans" cxnId="{C098903F-5B92-486B-9FA1-2BE8795DB275}">
      <dgm:prSet/>
      <dgm:spPr/>
      <dgm:t>
        <a:bodyPr/>
        <a:lstStyle/>
        <a:p>
          <a:endParaRPr lang="en-US"/>
        </a:p>
      </dgm:t>
    </dgm:pt>
    <dgm:pt modelId="{56B01A5E-6038-4235-BE5F-D0CB5E6FBDAE}" type="sibTrans" cxnId="{C098903F-5B92-486B-9FA1-2BE8795DB275}">
      <dgm:prSet/>
      <dgm:spPr/>
      <dgm:t>
        <a:bodyPr/>
        <a:lstStyle/>
        <a:p>
          <a:endParaRPr lang="en-US"/>
        </a:p>
      </dgm:t>
    </dgm:pt>
    <dgm:pt modelId="{7AF3E4A6-1B3E-429A-9A1B-D9FAF1A06C2B}">
      <dgm:prSet custT="1"/>
      <dgm:spPr/>
      <dgm:t>
        <a:bodyPr/>
        <a:lstStyle/>
        <a:p>
          <a:pPr rtl="0"/>
          <a:r>
            <a:rPr lang="en-US" sz="2400" dirty="0"/>
            <a:t>Understanding of the Contextual Bias.</a:t>
          </a:r>
        </a:p>
      </dgm:t>
    </dgm:pt>
    <dgm:pt modelId="{A27728D0-6535-4CB0-86FB-4C73A262133A}" type="parTrans" cxnId="{0D4615ED-2BB7-4D9C-AED6-11F2065535AA}">
      <dgm:prSet/>
      <dgm:spPr/>
      <dgm:t>
        <a:bodyPr/>
        <a:lstStyle/>
        <a:p>
          <a:endParaRPr lang="en-US"/>
        </a:p>
      </dgm:t>
    </dgm:pt>
    <dgm:pt modelId="{62D4EA8F-159F-4035-8E3A-9EE12B249E7D}" type="sibTrans" cxnId="{0D4615ED-2BB7-4D9C-AED6-11F2065535AA}">
      <dgm:prSet/>
      <dgm:spPr/>
      <dgm:t>
        <a:bodyPr/>
        <a:lstStyle/>
        <a:p>
          <a:endParaRPr lang="en-US"/>
        </a:p>
      </dgm:t>
    </dgm:pt>
    <dgm:pt modelId="{C37ED0A3-75E8-4A1D-B8C5-A396C13FBC6D}">
      <dgm:prSet custT="1"/>
      <dgm:spPr/>
      <dgm:t>
        <a:bodyPr/>
        <a:lstStyle/>
        <a:p>
          <a:pPr rtl="0"/>
          <a:r>
            <a:rPr lang="en-US" sz="2400" dirty="0"/>
            <a:t>Identify the limitations of excising metrics.</a:t>
          </a:r>
        </a:p>
      </dgm:t>
    </dgm:pt>
    <dgm:pt modelId="{03324D28-A0E5-4AC5-943C-C84750D99A38}" type="parTrans" cxnId="{D5943109-19FD-4637-88F5-8231F1EBFF23}">
      <dgm:prSet/>
      <dgm:spPr/>
      <dgm:t>
        <a:bodyPr/>
        <a:lstStyle/>
        <a:p>
          <a:endParaRPr lang="en-US"/>
        </a:p>
      </dgm:t>
    </dgm:pt>
    <dgm:pt modelId="{407E5A59-B74F-42E8-805B-8AC3C33B451E}" type="sibTrans" cxnId="{D5943109-19FD-4637-88F5-8231F1EBFF23}">
      <dgm:prSet/>
      <dgm:spPr/>
      <dgm:t>
        <a:bodyPr/>
        <a:lstStyle/>
        <a:p>
          <a:endParaRPr lang="en-US"/>
        </a:p>
      </dgm:t>
    </dgm:pt>
    <dgm:pt modelId="{A10DF9F3-0BCD-4FCB-95C1-9BE24311BF0F}">
      <dgm:prSet custT="1"/>
      <dgm:spPr/>
      <dgm:t>
        <a:bodyPr/>
        <a:lstStyle/>
        <a:p>
          <a:pPr rtl="0"/>
          <a:r>
            <a:rPr lang="en-US" sz="2400" dirty="0"/>
            <a:t>Understanding and Testing on cross-modality applicability.</a:t>
          </a:r>
        </a:p>
      </dgm:t>
    </dgm:pt>
    <dgm:pt modelId="{C89DB809-46B5-4C80-861D-0DE0E907612B}" type="parTrans" cxnId="{530BB1C2-1553-4C19-A321-370C593B9877}">
      <dgm:prSet/>
      <dgm:spPr/>
      <dgm:t>
        <a:bodyPr/>
        <a:lstStyle/>
        <a:p>
          <a:endParaRPr lang="en-US"/>
        </a:p>
      </dgm:t>
    </dgm:pt>
    <dgm:pt modelId="{73375A84-169B-4F04-8DB9-0B295106DACD}" type="sibTrans" cxnId="{530BB1C2-1553-4C19-A321-370C593B9877}">
      <dgm:prSet/>
      <dgm:spPr/>
      <dgm:t>
        <a:bodyPr/>
        <a:lstStyle/>
        <a:p>
          <a:endParaRPr lang="en-US"/>
        </a:p>
      </dgm:t>
    </dgm:pt>
    <dgm:pt modelId="{9392390C-707E-4CEB-B0A6-C31FE0968D56}">
      <dgm:prSet custT="1"/>
      <dgm:spPr/>
      <dgm:t>
        <a:bodyPr/>
        <a:lstStyle/>
        <a:p>
          <a:pPr rtl="0"/>
          <a:endParaRPr lang="en-US" sz="2400" dirty="0"/>
        </a:p>
      </dgm:t>
    </dgm:pt>
    <dgm:pt modelId="{ED063422-3522-49AA-8F54-B0BBF0CA9EA9}" type="parTrans" cxnId="{6911B991-943B-42C7-A806-C46B3503A50F}">
      <dgm:prSet/>
      <dgm:spPr/>
      <dgm:t>
        <a:bodyPr/>
        <a:lstStyle/>
        <a:p>
          <a:endParaRPr lang="en-US"/>
        </a:p>
      </dgm:t>
    </dgm:pt>
    <dgm:pt modelId="{11518A1A-A72A-49C9-944D-1EAE23E2F5E9}" type="sibTrans" cxnId="{6911B991-943B-42C7-A806-C46B3503A50F}">
      <dgm:prSet/>
      <dgm:spPr/>
      <dgm:t>
        <a:bodyPr/>
        <a:lstStyle/>
        <a:p>
          <a:endParaRPr lang="en-US"/>
        </a:p>
      </dgm:t>
    </dgm:pt>
    <dgm:pt modelId="{6F0C250D-AA18-4CE6-9E4A-CAEF3A7A0638}" type="pres">
      <dgm:prSet presAssocID="{0AAC5222-81BF-415E-A9F6-0CCB19F4600C}" presName="linear" presStyleCnt="0">
        <dgm:presLayoutVars>
          <dgm:animLvl val="lvl"/>
          <dgm:resizeHandles val="exact"/>
        </dgm:presLayoutVars>
      </dgm:prSet>
      <dgm:spPr/>
    </dgm:pt>
    <dgm:pt modelId="{1B41557B-7433-4E4E-92A9-1B893DE462A6}" type="pres">
      <dgm:prSet presAssocID="{10480882-41BE-4AAB-8C20-5DC08A1ED21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636C50F-5EB5-4DC7-878C-6BF41890CB0A}" type="pres">
      <dgm:prSet presAssocID="{10480882-41BE-4AAB-8C20-5DC08A1ED219}" presName="childText" presStyleLbl="revTx" presStyleIdx="0" presStyleCnt="2">
        <dgm:presLayoutVars>
          <dgm:bulletEnabled val="1"/>
        </dgm:presLayoutVars>
      </dgm:prSet>
      <dgm:spPr/>
    </dgm:pt>
    <dgm:pt modelId="{79915625-4FFA-4749-816F-6253BB56B98A}" type="pres">
      <dgm:prSet presAssocID="{8BEC6CE7-B0E8-4FD2-9CDF-583E1A36B07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3E933AA-5D73-40C3-80A3-06C8F95EFA9C}" type="pres">
      <dgm:prSet presAssocID="{8BEC6CE7-B0E8-4FD2-9CDF-583E1A36B07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6D42F01-A8B3-4467-8B5E-EDD7C90579E8}" type="presOf" srcId="{A10DF9F3-0BCD-4FCB-95C1-9BE24311BF0F}" destId="{C3E933AA-5D73-40C3-80A3-06C8F95EFA9C}" srcOrd="0" destOrd="2" presId="urn:microsoft.com/office/officeart/2005/8/layout/vList2"/>
    <dgm:cxn modelId="{D5943109-19FD-4637-88F5-8231F1EBFF23}" srcId="{8BEC6CE7-B0E8-4FD2-9CDF-583E1A36B074}" destId="{C37ED0A3-75E8-4A1D-B8C5-A396C13FBC6D}" srcOrd="1" destOrd="0" parTransId="{03324D28-A0E5-4AC5-943C-C84750D99A38}" sibTransId="{407E5A59-B74F-42E8-805B-8AC3C33B451E}"/>
    <dgm:cxn modelId="{6A0EF80E-E867-4A0A-AA97-49B0C19EEDB7}" srcId="{10480882-41BE-4AAB-8C20-5DC08A1ED219}" destId="{658C49ED-0E54-4982-BED8-2D4F0B58C8BA}" srcOrd="0" destOrd="0" parTransId="{F2E450D1-E7FE-405B-9203-946F6E3BFD7E}" sibTransId="{51866BC2-F0D5-4795-9889-D5D157B6DAA8}"/>
    <dgm:cxn modelId="{58F59232-0D8F-4954-A593-CF0448C82972}" type="presOf" srcId="{7AF3E4A6-1B3E-429A-9A1B-D9FAF1A06C2B}" destId="{C3E933AA-5D73-40C3-80A3-06C8F95EFA9C}" srcOrd="0" destOrd="0" presId="urn:microsoft.com/office/officeart/2005/8/layout/vList2"/>
    <dgm:cxn modelId="{C098903F-5B92-486B-9FA1-2BE8795DB275}" srcId="{0AAC5222-81BF-415E-A9F6-0CCB19F4600C}" destId="{8BEC6CE7-B0E8-4FD2-9CDF-583E1A36B074}" srcOrd="1" destOrd="0" parTransId="{2D99C5D9-7863-4450-8671-8344DEBF9F48}" sibTransId="{56B01A5E-6038-4235-BE5F-D0CB5E6FBDAE}"/>
    <dgm:cxn modelId="{33DACD68-0B00-4F65-9055-B683B343C18B}" type="presOf" srcId="{C37ED0A3-75E8-4A1D-B8C5-A396C13FBC6D}" destId="{C3E933AA-5D73-40C3-80A3-06C8F95EFA9C}" srcOrd="0" destOrd="1" presId="urn:microsoft.com/office/officeart/2005/8/layout/vList2"/>
    <dgm:cxn modelId="{6FD1A449-0457-40DC-B2E5-62DB0FE4982D}" srcId="{0AAC5222-81BF-415E-A9F6-0CCB19F4600C}" destId="{10480882-41BE-4AAB-8C20-5DC08A1ED219}" srcOrd="0" destOrd="0" parTransId="{4C8E93D4-7404-48FD-887B-84306A006216}" sibTransId="{6321BDA5-92BD-4BF7-8425-6C900397F808}"/>
    <dgm:cxn modelId="{A990294B-EF7F-46C3-AF81-575C197FC84D}" type="presOf" srcId="{8BEC6CE7-B0E8-4FD2-9CDF-583E1A36B074}" destId="{79915625-4FFA-4749-816F-6253BB56B98A}" srcOrd="0" destOrd="0" presId="urn:microsoft.com/office/officeart/2005/8/layout/vList2"/>
    <dgm:cxn modelId="{F44A0173-5576-44E2-B6F1-FB343FAC55B8}" type="presOf" srcId="{9392390C-707E-4CEB-B0A6-C31FE0968D56}" destId="{1636C50F-5EB5-4DC7-878C-6BF41890CB0A}" srcOrd="0" destOrd="1" presId="urn:microsoft.com/office/officeart/2005/8/layout/vList2"/>
    <dgm:cxn modelId="{AB3C988E-2DDB-4D06-A925-3D1E8427EA7D}" type="presOf" srcId="{658C49ED-0E54-4982-BED8-2D4F0B58C8BA}" destId="{1636C50F-5EB5-4DC7-878C-6BF41890CB0A}" srcOrd="0" destOrd="0" presId="urn:microsoft.com/office/officeart/2005/8/layout/vList2"/>
    <dgm:cxn modelId="{6911B991-943B-42C7-A806-C46B3503A50F}" srcId="{10480882-41BE-4AAB-8C20-5DC08A1ED219}" destId="{9392390C-707E-4CEB-B0A6-C31FE0968D56}" srcOrd="1" destOrd="0" parTransId="{ED063422-3522-49AA-8F54-B0BBF0CA9EA9}" sibTransId="{11518A1A-A72A-49C9-944D-1EAE23E2F5E9}"/>
    <dgm:cxn modelId="{40FE54BF-25FA-44BF-AA21-8A1C43264FF4}" type="presOf" srcId="{0AAC5222-81BF-415E-A9F6-0CCB19F4600C}" destId="{6F0C250D-AA18-4CE6-9E4A-CAEF3A7A0638}" srcOrd="0" destOrd="0" presId="urn:microsoft.com/office/officeart/2005/8/layout/vList2"/>
    <dgm:cxn modelId="{530BB1C2-1553-4C19-A321-370C593B9877}" srcId="{8BEC6CE7-B0E8-4FD2-9CDF-583E1A36B074}" destId="{A10DF9F3-0BCD-4FCB-95C1-9BE24311BF0F}" srcOrd="2" destOrd="0" parTransId="{C89DB809-46B5-4C80-861D-0DE0E907612B}" sibTransId="{73375A84-169B-4F04-8DB9-0B295106DACD}"/>
    <dgm:cxn modelId="{0D4615ED-2BB7-4D9C-AED6-11F2065535AA}" srcId="{8BEC6CE7-B0E8-4FD2-9CDF-583E1A36B074}" destId="{7AF3E4A6-1B3E-429A-9A1B-D9FAF1A06C2B}" srcOrd="0" destOrd="0" parTransId="{A27728D0-6535-4CB0-86FB-4C73A262133A}" sibTransId="{62D4EA8F-159F-4035-8E3A-9EE12B249E7D}"/>
    <dgm:cxn modelId="{3E79C5FD-B3C0-41AE-832C-764A5670B06C}" type="presOf" srcId="{10480882-41BE-4AAB-8C20-5DC08A1ED219}" destId="{1B41557B-7433-4E4E-92A9-1B893DE462A6}" srcOrd="0" destOrd="0" presId="urn:microsoft.com/office/officeart/2005/8/layout/vList2"/>
    <dgm:cxn modelId="{83256A49-FABB-4686-AA9C-C98CACA8432C}" type="presParOf" srcId="{6F0C250D-AA18-4CE6-9E4A-CAEF3A7A0638}" destId="{1B41557B-7433-4E4E-92A9-1B893DE462A6}" srcOrd="0" destOrd="0" presId="urn:microsoft.com/office/officeart/2005/8/layout/vList2"/>
    <dgm:cxn modelId="{A8AA1C04-6971-4C6E-87CB-CDAFE4D08002}" type="presParOf" srcId="{6F0C250D-AA18-4CE6-9E4A-CAEF3A7A0638}" destId="{1636C50F-5EB5-4DC7-878C-6BF41890CB0A}" srcOrd="1" destOrd="0" presId="urn:microsoft.com/office/officeart/2005/8/layout/vList2"/>
    <dgm:cxn modelId="{519997AD-395E-4C0B-9118-423A01094504}" type="presParOf" srcId="{6F0C250D-AA18-4CE6-9E4A-CAEF3A7A0638}" destId="{79915625-4FFA-4749-816F-6253BB56B98A}" srcOrd="2" destOrd="0" presId="urn:microsoft.com/office/officeart/2005/8/layout/vList2"/>
    <dgm:cxn modelId="{060AB04F-EAD7-4EB7-8E6A-78C0E131A05E}" type="presParOf" srcId="{6F0C250D-AA18-4CE6-9E4A-CAEF3A7A0638}" destId="{C3E933AA-5D73-40C3-80A3-06C8F95EFA9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3F7B58B-5F1A-4F59-85F7-221AF336ADA1}" type="doc">
      <dgm:prSet loTypeId="urn:microsoft.com/office/officeart/2018/2/layout/IconVerticalSolidList" loCatId="icon" qsTypeId="urn:microsoft.com/office/officeart/2005/8/quickstyle/3d4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C67CC5F-51F7-4D96-BA86-A1A5CFE820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System Diagram</a:t>
          </a:r>
          <a:endParaRPr lang="en-US" dirty="0"/>
        </a:p>
      </dgm:t>
    </dgm:pt>
    <dgm:pt modelId="{CA8FB665-7418-4D34-AE69-73C33A0F5C02}" type="parTrans" cxnId="{260A1FB7-940A-4F54-B316-ED68774530C5}">
      <dgm:prSet/>
      <dgm:spPr/>
      <dgm:t>
        <a:bodyPr/>
        <a:lstStyle/>
        <a:p>
          <a:endParaRPr lang="en-US"/>
        </a:p>
      </dgm:t>
    </dgm:pt>
    <dgm:pt modelId="{11BFA744-1E68-4E03-A564-58CCB900C417}" type="sibTrans" cxnId="{260A1FB7-940A-4F54-B316-ED68774530C5}">
      <dgm:prSet/>
      <dgm:spPr/>
      <dgm:t>
        <a:bodyPr/>
        <a:lstStyle/>
        <a:p>
          <a:endParaRPr lang="en-US"/>
        </a:p>
      </dgm:t>
    </dgm:pt>
    <dgm:pt modelId="{97B841B4-1EE4-4A45-9F4F-E5CD3933C3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Requirement specification.</a:t>
          </a:r>
        </a:p>
      </dgm:t>
    </dgm:pt>
    <dgm:pt modelId="{F1326F8E-05E8-4105-8FE6-4726E588FF23}" type="parTrans" cxnId="{0C2484B2-6730-4448-BC62-91574C27D4AB}">
      <dgm:prSet/>
      <dgm:spPr/>
      <dgm:t>
        <a:bodyPr/>
        <a:lstStyle/>
        <a:p>
          <a:endParaRPr lang="en-US"/>
        </a:p>
      </dgm:t>
    </dgm:pt>
    <dgm:pt modelId="{EE45BCED-7875-4860-AA86-9323961936C1}" type="sibTrans" cxnId="{0C2484B2-6730-4448-BC62-91574C27D4AB}">
      <dgm:prSet/>
      <dgm:spPr/>
      <dgm:t>
        <a:bodyPr/>
        <a:lstStyle/>
        <a:p>
          <a:endParaRPr lang="en-US"/>
        </a:p>
      </dgm:t>
    </dgm:pt>
    <dgm:pt modelId="{475924E1-B052-48E4-982E-3E263BB426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Gantt chart.</a:t>
          </a:r>
        </a:p>
      </dgm:t>
    </dgm:pt>
    <dgm:pt modelId="{B7C8EFE2-A720-49CD-9A73-7713AF0BBDF9}" type="parTrans" cxnId="{94FA0446-EB58-4691-A1C2-63B47A5F8B79}">
      <dgm:prSet/>
      <dgm:spPr/>
      <dgm:t>
        <a:bodyPr/>
        <a:lstStyle/>
        <a:p>
          <a:endParaRPr lang="en-US"/>
        </a:p>
      </dgm:t>
    </dgm:pt>
    <dgm:pt modelId="{18226699-AAEC-42A2-A0CB-B8F911C2817A}" type="sibTrans" cxnId="{94FA0446-EB58-4691-A1C2-63B47A5F8B79}">
      <dgm:prSet/>
      <dgm:spPr/>
      <dgm:t>
        <a:bodyPr/>
        <a:lstStyle/>
        <a:p>
          <a:endParaRPr lang="en-US"/>
        </a:p>
      </dgm:t>
    </dgm:pt>
    <dgm:pt modelId="{F37ECECB-5D48-4478-8EDA-F11463FFAC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Technologies to be used.</a:t>
          </a:r>
        </a:p>
      </dgm:t>
    </dgm:pt>
    <dgm:pt modelId="{30F6FC25-6961-4CF3-AD1E-432D2B98D11F}" type="parTrans" cxnId="{B81090DF-62DD-4152-945D-06FDEB96368C}">
      <dgm:prSet/>
      <dgm:spPr/>
      <dgm:t>
        <a:bodyPr/>
        <a:lstStyle/>
        <a:p>
          <a:endParaRPr lang="en-US"/>
        </a:p>
      </dgm:t>
    </dgm:pt>
    <dgm:pt modelId="{1140D7F1-C8B3-4706-973B-1FE0B1EBA196}" type="sibTrans" cxnId="{B81090DF-62DD-4152-945D-06FDEB96368C}">
      <dgm:prSet/>
      <dgm:spPr/>
      <dgm:t>
        <a:bodyPr/>
        <a:lstStyle/>
        <a:p>
          <a:endParaRPr lang="en-US"/>
        </a:p>
      </dgm:t>
    </dgm:pt>
    <dgm:pt modelId="{BDF42833-26A8-40A2-B985-1C6168D353EA}" type="pres">
      <dgm:prSet presAssocID="{23F7B58B-5F1A-4F59-85F7-221AF336ADA1}" presName="root" presStyleCnt="0">
        <dgm:presLayoutVars>
          <dgm:dir/>
          <dgm:resizeHandles val="exact"/>
        </dgm:presLayoutVars>
      </dgm:prSet>
      <dgm:spPr/>
    </dgm:pt>
    <dgm:pt modelId="{3D0F006C-002F-4782-97DC-EA2A54A04297}" type="pres">
      <dgm:prSet presAssocID="{BC67CC5F-51F7-4D96-BA86-A1A5CFE8200A}" presName="compNode" presStyleCnt="0"/>
      <dgm:spPr/>
    </dgm:pt>
    <dgm:pt modelId="{D580B185-6DCC-4613-A4CE-B1715687C64D}" type="pres">
      <dgm:prSet presAssocID="{BC67CC5F-51F7-4D96-BA86-A1A5CFE8200A}" presName="bgRect" presStyleLbl="bgShp" presStyleIdx="0" presStyleCnt="4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B2B138BD-80BA-4B1A-88AB-C0C4409AD487}" type="pres">
      <dgm:prSet presAssocID="{BC67CC5F-51F7-4D96-BA86-A1A5CFE8200A}" presName="iconRect" presStyleLbl="node1" presStyleIdx="0" presStyleCnt="4" custScaleX="139557" custScaleY="139967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65A8FE69-BC07-4DA2-AE40-BB654B58DABB}" type="pres">
      <dgm:prSet presAssocID="{BC67CC5F-51F7-4D96-BA86-A1A5CFE8200A}" presName="spaceRect" presStyleCnt="0"/>
      <dgm:spPr/>
    </dgm:pt>
    <dgm:pt modelId="{680F301B-66E4-44F4-BD84-818AC3EBA0E8}" type="pres">
      <dgm:prSet presAssocID="{BC67CC5F-51F7-4D96-BA86-A1A5CFE8200A}" presName="parTx" presStyleLbl="revTx" presStyleIdx="0" presStyleCnt="4">
        <dgm:presLayoutVars>
          <dgm:chMax val="0"/>
          <dgm:chPref val="0"/>
        </dgm:presLayoutVars>
      </dgm:prSet>
      <dgm:spPr/>
    </dgm:pt>
    <dgm:pt modelId="{F1AC9EF7-0F46-475D-AF72-068F08745000}" type="pres">
      <dgm:prSet presAssocID="{11BFA744-1E68-4E03-A564-58CCB900C417}" presName="sibTrans" presStyleCnt="0"/>
      <dgm:spPr/>
    </dgm:pt>
    <dgm:pt modelId="{9ADF8412-0D3B-407D-A9FD-18FEF859CB03}" type="pres">
      <dgm:prSet presAssocID="{F37ECECB-5D48-4478-8EDA-F11463FFAC14}" presName="compNode" presStyleCnt="0"/>
      <dgm:spPr/>
    </dgm:pt>
    <dgm:pt modelId="{24B39742-0A0A-4AC4-A965-AAB2E4DC8EB0}" type="pres">
      <dgm:prSet presAssocID="{F37ECECB-5D48-4478-8EDA-F11463FFAC14}" presName="bgRect" presStyleLbl="bgShp" presStyleIdx="1" presStyleCnt="4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E5DBA1E6-0770-4F68-9918-0E8A81CBAADE}" type="pres">
      <dgm:prSet presAssocID="{F37ECECB-5D48-4478-8EDA-F11463FFAC14}" presName="iconRect" presStyleLbl="node1" presStyleIdx="1" presStyleCnt="4" custScaleX="140488" custScaleY="140488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0" r="-10000"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9ADF6F0D-1B03-43B1-BB90-FFBEC30E501D}" type="pres">
      <dgm:prSet presAssocID="{F37ECECB-5D48-4478-8EDA-F11463FFAC14}" presName="spaceRect" presStyleCnt="0"/>
      <dgm:spPr/>
    </dgm:pt>
    <dgm:pt modelId="{29B5A1DD-0C93-483A-9C31-4ED55ABBE6C0}" type="pres">
      <dgm:prSet presAssocID="{F37ECECB-5D48-4478-8EDA-F11463FFAC14}" presName="parTx" presStyleLbl="revTx" presStyleIdx="1" presStyleCnt="4">
        <dgm:presLayoutVars>
          <dgm:chMax val="0"/>
          <dgm:chPref val="0"/>
        </dgm:presLayoutVars>
      </dgm:prSet>
      <dgm:spPr/>
    </dgm:pt>
    <dgm:pt modelId="{C4A8D723-E178-4F7E-BBF4-ED6D4D6FE061}" type="pres">
      <dgm:prSet presAssocID="{1140D7F1-C8B3-4706-973B-1FE0B1EBA196}" presName="sibTrans" presStyleCnt="0"/>
      <dgm:spPr/>
    </dgm:pt>
    <dgm:pt modelId="{3BDC1025-E352-4E77-8BF1-DB629CED2776}" type="pres">
      <dgm:prSet presAssocID="{97B841B4-1EE4-4A45-9F4F-E5CD3933C3C1}" presName="compNode" presStyleCnt="0"/>
      <dgm:spPr/>
    </dgm:pt>
    <dgm:pt modelId="{B608A1F6-498F-4592-8408-DDFBE77DCDE2}" type="pres">
      <dgm:prSet presAssocID="{97B841B4-1EE4-4A45-9F4F-E5CD3933C3C1}" presName="bgRect" presStyleLbl="bgShp" presStyleIdx="2" presStyleCnt="4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58FFA2E6-E092-49C3-9D61-8AE377E5F293}" type="pres">
      <dgm:prSet presAssocID="{97B841B4-1EE4-4A45-9F4F-E5CD3933C3C1}" presName="iconRect" presStyleLbl="node1" presStyleIdx="2" presStyleCnt="4" custScaleX="140488" custScaleY="140488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CCC8FDD-D755-42A4-9D15-21ED067BE4D0}" type="pres">
      <dgm:prSet presAssocID="{97B841B4-1EE4-4A45-9F4F-E5CD3933C3C1}" presName="spaceRect" presStyleCnt="0"/>
      <dgm:spPr/>
    </dgm:pt>
    <dgm:pt modelId="{2E31C0BE-713D-42E3-8762-3960357B6EA6}" type="pres">
      <dgm:prSet presAssocID="{97B841B4-1EE4-4A45-9F4F-E5CD3933C3C1}" presName="parTx" presStyleLbl="revTx" presStyleIdx="2" presStyleCnt="4">
        <dgm:presLayoutVars>
          <dgm:chMax val="0"/>
          <dgm:chPref val="0"/>
        </dgm:presLayoutVars>
      </dgm:prSet>
      <dgm:spPr/>
    </dgm:pt>
    <dgm:pt modelId="{9D3587F8-C80D-4BA8-989F-CE4BA77F9C36}" type="pres">
      <dgm:prSet presAssocID="{EE45BCED-7875-4860-AA86-9323961936C1}" presName="sibTrans" presStyleCnt="0"/>
      <dgm:spPr/>
    </dgm:pt>
    <dgm:pt modelId="{510274CC-490D-406B-AA87-73BA4AB48F6C}" type="pres">
      <dgm:prSet presAssocID="{475924E1-B052-48E4-982E-3E263BB426CA}" presName="compNode" presStyleCnt="0"/>
      <dgm:spPr/>
    </dgm:pt>
    <dgm:pt modelId="{40C11078-FB4E-40A9-A9AE-92E10148A038}" type="pres">
      <dgm:prSet presAssocID="{475924E1-B052-48E4-982E-3E263BB426CA}" presName="bgRect" presStyleLbl="bgShp" presStyleIdx="3" presStyleCnt="4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3ED40B14-1D86-42B3-A887-C9ABE5A6BE0F}" type="pres">
      <dgm:prSet presAssocID="{475924E1-B052-48E4-982E-3E263BB426CA}" presName="iconRect" presStyleLbl="node1" presStyleIdx="3" presStyleCnt="4" custScaleX="140488" custScaleY="140488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E44E0F2-1AD8-4C5E-98CF-012A24A5B4D7}" type="pres">
      <dgm:prSet presAssocID="{475924E1-B052-48E4-982E-3E263BB426CA}" presName="spaceRect" presStyleCnt="0"/>
      <dgm:spPr/>
    </dgm:pt>
    <dgm:pt modelId="{6D789AC9-92D0-4D9C-B7CD-D01D03304077}" type="pres">
      <dgm:prSet presAssocID="{475924E1-B052-48E4-982E-3E263BB426C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3085E02-0397-4397-B363-E232342B09AF}" type="presOf" srcId="{23F7B58B-5F1A-4F59-85F7-221AF336ADA1}" destId="{BDF42833-26A8-40A2-B985-1C6168D353EA}" srcOrd="0" destOrd="0" presId="urn:microsoft.com/office/officeart/2018/2/layout/IconVerticalSolidList"/>
    <dgm:cxn modelId="{089B8635-1481-492D-BE6E-3A8604921C69}" type="presOf" srcId="{F37ECECB-5D48-4478-8EDA-F11463FFAC14}" destId="{29B5A1DD-0C93-483A-9C31-4ED55ABBE6C0}" srcOrd="0" destOrd="0" presId="urn:microsoft.com/office/officeart/2018/2/layout/IconVerticalSolidList"/>
    <dgm:cxn modelId="{94FA0446-EB58-4691-A1C2-63B47A5F8B79}" srcId="{23F7B58B-5F1A-4F59-85F7-221AF336ADA1}" destId="{475924E1-B052-48E4-982E-3E263BB426CA}" srcOrd="3" destOrd="0" parTransId="{B7C8EFE2-A720-49CD-9A73-7713AF0BBDF9}" sibTransId="{18226699-AAEC-42A2-A0CB-B8F911C2817A}"/>
    <dgm:cxn modelId="{88DBA0A8-962B-497E-9A5E-5532EDD972C3}" type="presOf" srcId="{97B841B4-1EE4-4A45-9F4F-E5CD3933C3C1}" destId="{2E31C0BE-713D-42E3-8762-3960357B6EA6}" srcOrd="0" destOrd="0" presId="urn:microsoft.com/office/officeart/2018/2/layout/IconVerticalSolidList"/>
    <dgm:cxn modelId="{0C2484B2-6730-4448-BC62-91574C27D4AB}" srcId="{23F7B58B-5F1A-4F59-85F7-221AF336ADA1}" destId="{97B841B4-1EE4-4A45-9F4F-E5CD3933C3C1}" srcOrd="2" destOrd="0" parTransId="{F1326F8E-05E8-4105-8FE6-4726E588FF23}" sibTransId="{EE45BCED-7875-4860-AA86-9323961936C1}"/>
    <dgm:cxn modelId="{260A1FB7-940A-4F54-B316-ED68774530C5}" srcId="{23F7B58B-5F1A-4F59-85F7-221AF336ADA1}" destId="{BC67CC5F-51F7-4D96-BA86-A1A5CFE8200A}" srcOrd="0" destOrd="0" parTransId="{CA8FB665-7418-4D34-AE69-73C33A0F5C02}" sibTransId="{11BFA744-1E68-4E03-A564-58CCB900C417}"/>
    <dgm:cxn modelId="{E5BA55C2-D59C-4B6D-872C-CA05AEAB6664}" type="presOf" srcId="{475924E1-B052-48E4-982E-3E263BB426CA}" destId="{6D789AC9-92D0-4D9C-B7CD-D01D03304077}" srcOrd="0" destOrd="0" presId="urn:microsoft.com/office/officeart/2018/2/layout/IconVerticalSolidList"/>
    <dgm:cxn modelId="{B81090DF-62DD-4152-945D-06FDEB96368C}" srcId="{23F7B58B-5F1A-4F59-85F7-221AF336ADA1}" destId="{F37ECECB-5D48-4478-8EDA-F11463FFAC14}" srcOrd="1" destOrd="0" parTransId="{30F6FC25-6961-4CF3-AD1E-432D2B98D11F}" sibTransId="{1140D7F1-C8B3-4706-973B-1FE0B1EBA196}"/>
    <dgm:cxn modelId="{1564F0E9-B49E-490E-827D-32AD291001B1}" type="presOf" srcId="{BC67CC5F-51F7-4D96-BA86-A1A5CFE8200A}" destId="{680F301B-66E4-44F4-BD84-818AC3EBA0E8}" srcOrd="0" destOrd="0" presId="urn:microsoft.com/office/officeart/2018/2/layout/IconVerticalSolidList"/>
    <dgm:cxn modelId="{8A55E8FF-EA91-441D-9A4B-F78618C41CDB}" type="presParOf" srcId="{BDF42833-26A8-40A2-B985-1C6168D353EA}" destId="{3D0F006C-002F-4782-97DC-EA2A54A04297}" srcOrd="0" destOrd="0" presId="urn:microsoft.com/office/officeart/2018/2/layout/IconVerticalSolidList"/>
    <dgm:cxn modelId="{A997E756-E48F-4A5F-A369-CBC5A4A7A939}" type="presParOf" srcId="{3D0F006C-002F-4782-97DC-EA2A54A04297}" destId="{D580B185-6DCC-4613-A4CE-B1715687C64D}" srcOrd="0" destOrd="0" presId="urn:microsoft.com/office/officeart/2018/2/layout/IconVerticalSolidList"/>
    <dgm:cxn modelId="{D32B7630-8C2E-40EB-94E9-BF95534722E2}" type="presParOf" srcId="{3D0F006C-002F-4782-97DC-EA2A54A04297}" destId="{B2B138BD-80BA-4B1A-88AB-C0C4409AD487}" srcOrd="1" destOrd="0" presId="urn:microsoft.com/office/officeart/2018/2/layout/IconVerticalSolidList"/>
    <dgm:cxn modelId="{05126300-9E5A-4D88-ACC0-F84102D8ACFF}" type="presParOf" srcId="{3D0F006C-002F-4782-97DC-EA2A54A04297}" destId="{65A8FE69-BC07-4DA2-AE40-BB654B58DABB}" srcOrd="2" destOrd="0" presId="urn:microsoft.com/office/officeart/2018/2/layout/IconVerticalSolidList"/>
    <dgm:cxn modelId="{40FA1961-5FEE-4CA1-90BC-ACD27AA8AD28}" type="presParOf" srcId="{3D0F006C-002F-4782-97DC-EA2A54A04297}" destId="{680F301B-66E4-44F4-BD84-818AC3EBA0E8}" srcOrd="3" destOrd="0" presId="urn:microsoft.com/office/officeart/2018/2/layout/IconVerticalSolidList"/>
    <dgm:cxn modelId="{9EAFC7AC-8D7D-4C92-B04F-192A6EF903BE}" type="presParOf" srcId="{BDF42833-26A8-40A2-B985-1C6168D353EA}" destId="{F1AC9EF7-0F46-475D-AF72-068F08745000}" srcOrd="1" destOrd="0" presId="urn:microsoft.com/office/officeart/2018/2/layout/IconVerticalSolidList"/>
    <dgm:cxn modelId="{5BA045DB-DD54-45CF-9C3F-FBF6A02CA9CB}" type="presParOf" srcId="{BDF42833-26A8-40A2-B985-1C6168D353EA}" destId="{9ADF8412-0D3B-407D-A9FD-18FEF859CB03}" srcOrd="2" destOrd="0" presId="urn:microsoft.com/office/officeart/2018/2/layout/IconVerticalSolidList"/>
    <dgm:cxn modelId="{5C2582E8-CB5F-446A-896E-F8251C3F8EA5}" type="presParOf" srcId="{9ADF8412-0D3B-407D-A9FD-18FEF859CB03}" destId="{24B39742-0A0A-4AC4-A965-AAB2E4DC8EB0}" srcOrd="0" destOrd="0" presId="urn:microsoft.com/office/officeart/2018/2/layout/IconVerticalSolidList"/>
    <dgm:cxn modelId="{7CC455E7-C502-4142-B114-41CB4B1BBA35}" type="presParOf" srcId="{9ADF8412-0D3B-407D-A9FD-18FEF859CB03}" destId="{E5DBA1E6-0770-4F68-9918-0E8A81CBAADE}" srcOrd="1" destOrd="0" presId="urn:microsoft.com/office/officeart/2018/2/layout/IconVerticalSolidList"/>
    <dgm:cxn modelId="{666A60C4-07F1-4723-9CA0-9DD70F3D200B}" type="presParOf" srcId="{9ADF8412-0D3B-407D-A9FD-18FEF859CB03}" destId="{9ADF6F0D-1B03-43B1-BB90-FFBEC30E501D}" srcOrd="2" destOrd="0" presId="urn:microsoft.com/office/officeart/2018/2/layout/IconVerticalSolidList"/>
    <dgm:cxn modelId="{3DAEDDF2-825F-48E3-A814-226B981A4DB8}" type="presParOf" srcId="{9ADF8412-0D3B-407D-A9FD-18FEF859CB03}" destId="{29B5A1DD-0C93-483A-9C31-4ED55ABBE6C0}" srcOrd="3" destOrd="0" presId="urn:microsoft.com/office/officeart/2018/2/layout/IconVerticalSolidList"/>
    <dgm:cxn modelId="{977895A4-2742-4C38-A809-0C768EE18CC1}" type="presParOf" srcId="{BDF42833-26A8-40A2-B985-1C6168D353EA}" destId="{C4A8D723-E178-4F7E-BBF4-ED6D4D6FE061}" srcOrd="3" destOrd="0" presId="urn:microsoft.com/office/officeart/2018/2/layout/IconVerticalSolidList"/>
    <dgm:cxn modelId="{CCF666F8-4EAF-4B26-B9BD-34ED84A921B4}" type="presParOf" srcId="{BDF42833-26A8-40A2-B985-1C6168D353EA}" destId="{3BDC1025-E352-4E77-8BF1-DB629CED2776}" srcOrd="4" destOrd="0" presId="urn:microsoft.com/office/officeart/2018/2/layout/IconVerticalSolidList"/>
    <dgm:cxn modelId="{A46E9FB4-FB8E-4549-B13A-CAA96971E888}" type="presParOf" srcId="{3BDC1025-E352-4E77-8BF1-DB629CED2776}" destId="{B608A1F6-498F-4592-8408-DDFBE77DCDE2}" srcOrd="0" destOrd="0" presId="urn:microsoft.com/office/officeart/2018/2/layout/IconVerticalSolidList"/>
    <dgm:cxn modelId="{E4A7B161-18E5-4CC5-AD18-742393326A8F}" type="presParOf" srcId="{3BDC1025-E352-4E77-8BF1-DB629CED2776}" destId="{58FFA2E6-E092-49C3-9D61-8AE377E5F293}" srcOrd="1" destOrd="0" presId="urn:microsoft.com/office/officeart/2018/2/layout/IconVerticalSolidList"/>
    <dgm:cxn modelId="{8AF6DE58-A844-4444-A1DC-8A89B8C77C41}" type="presParOf" srcId="{3BDC1025-E352-4E77-8BF1-DB629CED2776}" destId="{5CCC8FDD-D755-42A4-9D15-21ED067BE4D0}" srcOrd="2" destOrd="0" presId="urn:microsoft.com/office/officeart/2018/2/layout/IconVerticalSolidList"/>
    <dgm:cxn modelId="{8C747757-DCCE-4A6A-830A-B2AC24BB13BA}" type="presParOf" srcId="{3BDC1025-E352-4E77-8BF1-DB629CED2776}" destId="{2E31C0BE-713D-42E3-8762-3960357B6EA6}" srcOrd="3" destOrd="0" presId="urn:microsoft.com/office/officeart/2018/2/layout/IconVerticalSolidList"/>
    <dgm:cxn modelId="{6BCB28A0-948B-479E-BAFA-9C000B4208B4}" type="presParOf" srcId="{BDF42833-26A8-40A2-B985-1C6168D353EA}" destId="{9D3587F8-C80D-4BA8-989F-CE4BA77F9C36}" srcOrd="5" destOrd="0" presId="urn:microsoft.com/office/officeart/2018/2/layout/IconVerticalSolidList"/>
    <dgm:cxn modelId="{7B01FC4D-F527-4D67-B7CD-D6FDFBBEBB95}" type="presParOf" srcId="{BDF42833-26A8-40A2-B985-1C6168D353EA}" destId="{510274CC-490D-406B-AA87-73BA4AB48F6C}" srcOrd="6" destOrd="0" presId="urn:microsoft.com/office/officeart/2018/2/layout/IconVerticalSolidList"/>
    <dgm:cxn modelId="{CBF05AC9-A188-49D8-8E4D-9F3ACE377051}" type="presParOf" srcId="{510274CC-490D-406B-AA87-73BA4AB48F6C}" destId="{40C11078-FB4E-40A9-A9AE-92E10148A038}" srcOrd="0" destOrd="0" presId="urn:microsoft.com/office/officeart/2018/2/layout/IconVerticalSolidList"/>
    <dgm:cxn modelId="{E0C340FB-D32A-4789-A5FC-20E33D1E3635}" type="presParOf" srcId="{510274CC-490D-406B-AA87-73BA4AB48F6C}" destId="{3ED40B14-1D86-42B3-A887-C9ABE5A6BE0F}" srcOrd="1" destOrd="0" presId="urn:microsoft.com/office/officeart/2018/2/layout/IconVerticalSolidList"/>
    <dgm:cxn modelId="{EC81B611-5973-47A9-B264-FF5F76208BA4}" type="presParOf" srcId="{510274CC-490D-406B-AA87-73BA4AB48F6C}" destId="{6E44E0F2-1AD8-4C5E-98CF-012A24A5B4D7}" srcOrd="2" destOrd="0" presId="urn:microsoft.com/office/officeart/2018/2/layout/IconVerticalSolidList"/>
    <dgm:cxn modelId="{C86E097E-E07F-4E7A-B74D-58AB3A3171B2}" type="presParOf" srcId="{510274CC-490D-406B-AA87-73BA4AB48F6C}" destId="{6D789AC9-92D0-4D9C-B7CD-D01D0330407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FB54D60-F2C8-4288-88B4-7CF6D5C6E35A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1127AE9-17EC-4D37-9DE6-19CC49AB20A1}">
      <dgm:prSet/>
      <dgm:spPr/>
      <dgm:t>
        <a:bodyPr/>
        <a:lstStyle/>
        <a:p>
          <a:pPr rtl="0"/>
          <a:r>
            <a:rPr lang="en-US"/>
            <a:t>Functional requirements</a:t>
          </a:r>
        </a:p>
      </dgm:t>
    </dgm:pt>
    <dgm:pt modelId="{BFF3166E-D6A4-4D7E-A624-C3E8ADF7C922}" type="parTrans" cxnId="{C6E301ED-2DA4-41BA-8DF7-92FB4778B7EB}">
      <dgm:prSet/>
      <dgm:spPr/>
      <dgm:t>
        <a:bodyPr/>
        <a:lstStyle/>
        <a:p>
          <a:endParaRPr lang="en-US"/>
        </a:p>
      </dgm:t>
    </dgm:pt>
    <dgm:pt modelId="{9947089B-BD0B-4C9C-B7ED-546A328B15B6}" type="sibTrans" cxnId="{C6E301ED-2DA4-41BA-8DF7-92FB4778B7EB}">
      <dgm:prSet/>
      <dgm:spPr/>
      <dgm:t>
        <a:bodyPr/>
        <a:lstStyle/>
        <a:p>
          <a:endParaRPr lang="en-US"/>
        </a:p>
      </dgm:t>
    </dgm:pt>
    <dgm:pt modelId="{081DD603-D80A-49CF-81B3-338227E408C1}">
      <dgm:prSet/>
      <dgm:spPr/>
      <dgm:t>
        <a:bodyPr/>
        <a:lstStyle/>
        <a:p>
          <a:pPr rtl="0"/>
          <a:r>
            <a:rPr lang="en-US"/>
            <a:t>The system should be able to:</a:t>
          </a:r>
        </a:p>
      </dgm:t>
    </dgm:pt>
    <dgm:pt modelId="{A5B25885-D8BA-4453-BBA0-B9A19A37B6AD}" type="parTrans" cxnId="{8642B198-86FC-4928-A0FE-79B9031A582D}">
      <dgm:prSet/>
      <dgm:spPr/>
      <dgm:t>
        <a:bodyPr/>
        <a:lstStyle/>
        <a:p>
          <a:endParaRPr lang="en-US"/>
        </a:p>
      </dgm:t>
    </dgm:pt>
    <dgm:pt modelId="{3133773A-866A-4DAB-8674-630322D72936}" type="sibTrans" cxnId="{8642B198-86FC-4928-A0FE-79B9031A582D}">
      <dgm:prSet/>
      <dgm:spPr/>
      <dgm:t>
        <a:bodyPr/>
        <a:lstStyle/>
        <a:p>
          <a:endParaRPr lang="en-US"/>
        </a:p>
      </dgm:t>
    </dgm:pt>
    <dgm:pt modelId="{B97A5215-B20E-4FAC-A290-54BD8E7EF490}">
      <dgm:prSet/>
      <dgm:spPr/>
      <dgm:t>
        <a:bodyPr/>
        <a:lstStyle/>
        <a:p>
          <a:pPr rtl="0"/>
          <a:r>
            <a:rPr lang="en-US"/>
            <a:t>Detect and measure contextual bias.</a:t>
          </a:r>
        </a:p>
      </dgm:t>
    </dgm:pt>
    <dgm:pt modelId="{1FCE5D56-833D-4947-839B-EBCB7F8BB21E}" type="parTrans" cxnId="{21D1E99A-1607-4288-A5EE-050670C44168}">
      <dgm:prSet/>
      <dgm:spPr/>
      <dgm:t>
        <a:bodyPr/>
        <a:lstStyle/>
        <a:p>
          <a:endParaRPr lang="en-US"/>
        </a:p>
      </dgm:t>
    </dgm:pt>
    <dgm:pt modelId="{7BB65EBE-2F9C-40F2-BB48-353D48154552}" type="sibTrans" cxnId="{21D1E99A-1607-4288-A5EE-050670C44168}">
      <dgm:prSet/>
      <dgm:spPr/>
      <dgm:t>
        <a:bodyPr/>
        <a:lstStyle/>
        <a:p>
          <a:endParaRPr lang="en-US"/>
        </a:p>
      </dgm:t>
    </dgm:pt>
    <dgm:pt modelId="{C84A6B5D-C801-41C6-8639-346F0F38E39A}">
      <dgm:prSet/>
      <dgm:spPr/>
      <dgm:t>
        <a:bodyPr/>
        <a:lstStyle/>
        <a:p>
          <a:pPr rtl="0"/>
          <a:r>
            <a:rPr lang="en-US"/>
            <a:t>Overcome the limitations of existing metrics.</a:t>
          </a:r>
        </a:p>
      </dgm:t>
    </dgm:pt>
    <dgm:pt modelId="{FC93E65D-BF11-442E-9677-ABC0F60684F7}" type="parTrans" cxnId="{DF611512-3A12-480A-B8CB-3AE7790F2530}">
      <dgm:prSet/>
      <dgm:spPr/>
      <dgm:t>
        <a:bodyPr/>
        <a:lstStyle/>
        <a:p>
          <a:endParaRPr lang="en-US"/>
        </a:p>
      </dgm:t>
    </dgm:pt>
    <dgm:pt modelId="{24A581A8-C393-4FE9-9690-C8387485FD6B}" type="sibTrans" cxnId="{DF611512-3A12-480A-B8CB-3AE7790F2530}">
      <dgm:prSet/>
      <dgm:spPr/>
      <dgm:t>
        <a:bodyPr/>
        <a:lstStyle/>
        <a:p>
          <a:endParaRPr lang="en-US"/>
        </a:p>
      </dgm:t>
    </dgm:pt>
    <dgm:pt modelId="{53530534-55FE-4379-80D7-A5A69C92CFBD}">
      <dgm:prSet/>
      <dgm:spPr/>
      <dgm:t>
        <a:bodyPr/>
        <a:lstStyle/>
        <a:p>
          <a:pPr rtl="0"/>
          <a:r>
            <a:rPr lang="en-US"/>
            <a:t>Handle different types of image datasets and provide clear outputs.</a:t>
          </a:r>
        </a:p>
      </dgm:t>
    </dgm:pt>
    <dgm:pt modelId="{28A630EE-ECC4-4AF3-AC57-1C584C7C56C8}" type="parTrans" cxnId="{B26D8FF1-95B6-454E-8C2B-5BA6CE62C4CF}">
      <dgm:prSet/>
      <dgm:spPr/>
      <dgm:t>
        <a:bodyPr/>
        <a:lstStyle/>
        <a:p>
          <a:endParaRPr lang="en-US"/>
        </a:p>
      </dgm:t>
    </dgm:pt>
    <dgm:pt modelId="{6068A81B-64AC-4539-8E9F-5C997C0A5074}" type="sibTrans" cxnId="{B26D8FF1-95B6-454E-8C2B-5BA6CE62C4CF}">
      <dgm:prSet/>
      <dgm:spPr/>
      <dgm:t>
        <a:bodyPr/>
        <a:lstStyle/>
        <a:p>
          <a:endParaRPr lang="en-US"/>
        </a:p>
      </dgm:t>
    </dgm:pt>
    <dgm:pt modelId="{7C3E1944-E282-421D-A3F6-FD427C0F1731}">
      <dgm:prSet/>
      <dgm:spPr/>
      <dgm:t>
        <a:bodyPr/>
        <a:lstStyle/>
        <a:p>
          <a:pPr rtl="0"/>
          <a:r>
            <a:rPr lang="en-US"/>
            <a:t>Non-functional requirements</a:t>
          </a:r>
        </a:p>
      </dgm:t>
    </dgm:pt>
    <dgm:pt modelId="{20CF4CF6-D842-4DDC-918A-502CED90EF4A}" type="parTrans" cxnId="{18E0248A-73B9-4567-B389-48AD7AEA3D76}">
      <dgm:prSet/>
      <dgm:spPr/>
      <dgm:t>
        <a:bodyPr/>
        <a:lstStyle/>
        <a:p>
          <a:endParaRPr lang="en-US"/>
        </a:p>
      </dgm:t>
    </dgm:pt>
    <dgm:pt modelId="{5D14DFA5-159D-4A3F-8E83-36198664FCB5}" type="sibTrans" cxnId="{18E0248A-73B9-4567-B389-48AD7AEA3D76}">
      <dgm:prSet/>
      <dgm:spPr/>
      <dgm:t>
        <a:bodyPr/>
        <a:lstStyle/>
        <a:p>
          <a:endParaRPr lang="en-US"/>
        </a:p>
      </dgm:t>
    </dgm:pt>
    <dgm:pt modelId="{F6656EB5-9BCC-4E61-AD11-50E6416E6296}">
      <dgm:prSet/>
      <dgm:spPr/>
      <dgm:t>
        <a:bodyPr/>
        <a:lstStyle/>
        <a:p>
          <a:pPr rtl="0"/>
          <a:r>
            <a:rPr lang="en-US"/>
            <a:t>Reliable.</a:t>
          </a:r>
        </a:p>
      </dgm:t>
    </dgm:pt>
    <dgm:pt modelId="{8686DF42-D59C-44A8-A8F5-CFDC2E38B532}" type="parTrans" cxnId="{53F1D613-5BC8-4337-A30E-6B757BF9FD80}">
      <dgm:prSet/>
      <dgm:spPr/>
      <dgm:t>
        <a:bodyPr/>
        <a:lstStyle/>
        <a:p>
          <a:endParaRPr lang="en-US"/>
        </a:p>
      </dgm:t>
    </dgm:pt>
    <dgm:pt modelId="{F956B6C8-7995-4FFE-95DF-59B84F89A88F}" type="sibTrans" cxnId="{53F1D613-5BC8-4337-A30E-6B757BF9FD80}">
      <dgm:prSet/>
      <dgm:spPr/>
      <dgm:t>
        <a:bodyPr/>
        <a:lstStyle/>
        <a:p>
          <a:endParaRPr lang="en-US"/>
        </a:p>
      </dgm:t>
    </dgm:pt>
    <dgm:pt modelId="{3C3B5E67-729F-4AAB-8DE6-C6DDB3CE6C6B}">
      <dgm:prSet/>
      <dgm:spPr/>
      <dgm:t>
        <a:bodyPr/>
        <a:lstStyle/>
        <a:p>
          <a:pPr rtl="0"/>
          <a:r>
            <a:rPr lang="en-US"/>
            <a:t>Interoperability.</a:t>
          </a:r>
        </a:p>
      </dgm:t>
    </dgm:pt>
    <dgm:pt modelId="{5066552B-73CC-45CA-BF45-E1959B19B0C0}" type="parTrans" cxnId="{908BA80D-741F-493B-AEDB-6EA2E4CAB824}">
      <dgm:prSet/>
      <dgm:spPr/>
      <dgm:t>
        <a:bodyPr/>
        <a:lstStyle/>
        <a:p>
          <a:endParaRPr lang="en-US"/>
        </a:p>
      </dgm:t>
    </dgm:pt>
    <dgm:pt modelId="{F061EEE4-8C9A-497B-A848-C4D861BD031B}" type="sibTrans" cxnId="{908BA80D-741F-493B-AEDB-6EA2E4CAB824}">
      <dgm:prSet/>
      <dgm:spPr/>
      <dgm:t>
        <a:bodyPr/>
        <a:lstStyle/>
        <a:p>
          <a:endParaRPr lang="en-US"/>
        </a:p>
      </dgm:t>
    </dgm:pt>
    <dgm:pt modelId="{18642D92-2EE3-4675-93D2-0E7E74F8607F}">
      <dgm:prSet/>
      <dgm:spPr/>
      <dgm:t>
        <a:bodyPr/>
        <a:lstStyle/>
        <a:p>
          <a:pPr rtl="0"/>
          <a:r>
            <a:rPr lang="en-US"/>
            <a:t>Scalable.</a:t>
          </a:r>
        </a:p>
      </dgm:t>
    </dgm:pt>
    <dgm:pt modelId="{F8B38B47-B67C-47A3-9DAD-E8415883DE5A}" type="parTrans" cxnId="{D2EF3152-4474-4E5F-AC11-8C397C612D93}">
      <dgm:prSet/>
      <dgm:spPr/>
      <dgm:t>
        <a:bodyPr/>
        <a:lstStyle/>
        <a:p>
          <a:endParaRPr lang="en-US"/>
        </a:p>
      </dgm:t>
    </dgm:pt>
    <dgm:pt modelId="{C7C646D2-28FC-4D2A-BA9D-E5052C70CCED}" type="sibTrans" cxnId="{D2EF3152-4474-4E5F-AC11-8C397C612D93}">
      <dgm:prSet/>
      <dgm:spPr/>
      <dgm:t>
        <a:bodyPr/>
        <a:lstStyle/>
        <a:p>
          <a:endParaRPr lang="en-US"/>
        </a:p>
      </dgm:t>
    </dgm:pt>
    <dgm:pt modelId="{EE82ECC6-8C1B-43E3-B02E-DF83C0255FC3}">
      <dgm:prSet/>
      <dgm:spPr/>
      <dgm:t>
        <a:bodyPr/>
        <a:lstStyle/>
        <a:p>
          <a:pPr rtl="0"/>
          <a:r>
            <a:rPr lang="en-US"/>
            <a:t>Ethical.</a:t>
          </a:r>
        </a:p>
      </dgm:t>
    </dgm:pt>
    <dgm:pt modelId="{3E8DBCD4-B200-494D-B2A8-B78A5781AEF3}" type="parTrans" cxnId="{BB4CB112-152B-4A7C-8885-75AD263E84C0}">
      <dgm:prSet/>
      <dgm:spPr/>
      <dgm:t>
        <a:bodyPr/>
        <a:lstStyle/>
        <a:p>
          <a:endParaRPr lang="en-US"/>
        </a:p>
      </dgm:t>
    </dgm:pt>
    <dgm:pt modelId="{958C4CD8-1D53-4AB5-A500-6FC011969007}" type="sibTrans" cxnId="{BB4CB112-152B-4A7C-8885-75AD263E84C0}">
      <dgm:prSet/>
      <dgm:spPr/>
      <dgm:t>
        <a:bodyPr/>
        <a:lstStyle/>
        <a:p>
          <a:endParaRPr lang="en-US"/>
        </a:p>
      </dgm:t>
    </dgm:pt>
    <dgm:pt modelId="{4E278C07-FBB5-428E-91BC-D0B2EC07761E}" type="pres">
      <dgm:prSet presAssocID="{EFB54D60-F2C8-4288-88B4-7CF6D5C6E35A}" presName="linear" presStyleCnt="0">
        <dgm:presLayoutVars>
          <dgm:animLvl val="lvl"/>
          <dgm:resizeHandles val="exact"/>
        </dgm:presLayoutVars>
      </dgm:prSet>
      <dgm:spPr/>
    </dgm:pt>
    <dgm:pt modelId="{7051C707-8D36-48F2-971C-D7FC69710A57}" type="pres">
      <dgm:prSet presAssocID="{51127AE9-17EC-4D37-9DE6-19CC49AB20A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AD5E3B1-40B3-4EEE-8D3C-59B3AAF9B44A}" type="pres">
      <dgm:prSet presAssocID="{51127AE9-17EC-4D37-9DE6-19CC49AB20A1}" presName="childText" presStyleLbl="revTx" presStyleIdx="0" presStyleCnt="2">
        <dgm:presLayoutVars>
          <dgm:bulletEnabled val="1"/>
        </dgm:presLayoutVars>
      </dgm:prSet>
      <dgm:spPr/>
    </dgm:pt>
    <dgm:pt modelId="{0233C43E-80CB-4394-AB90-7105D242FCA6}" type="pres">
      <dgm:prSet presAssocID="{7C3E1944-E282-421D-A3F6-FD427C0F173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5111F1F-29E7-47A5-8CD3-15973571A385}" type="pres">
      <dgm:prSet presAssocID="{7C3E1944-E282-421D-A3F6-FD427C0F173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03F3E09-99A1-42D8-B471-24263549574B}" type="presOf" srcId="{51127AE9-17EC-4D37-9DE6-19CC49AB20A1}" destId="{7051C707-8D36-48F2-971C-D7FC69710A57}" srcOrd="0" destOrd="0" presId="urn:microsoft.com/office/officeart/2005/8/layout/vList2"/>
    <dgm:cxn modelId="{8A06D50A-323D-4C00-AB46-57771796FC78}" type="presOf" srcId="{3C3B5E67-729F-4AAB-8DE6-C6DDB3CE6C6B}" destId="{85111F1F-29E7-47A5-8CD3-15973571A385}" srcOrd="0" destOrd="1" presId="urn:microsoft.com/office/officeart/2005/8/layout/vList2"/>
    <dgm:cxn modelId="{908BA80D-741F-493B-AEDB-6EA2E4CAB824}" srcId="{7C3E1944-E282-421D-A3F6-FD427C0F1731}" destId="{3C3B5E67-729F-4AAB-8DE6-C6DDB3CE6C6B}" srcOrd="1" destOrd="0" parTransId="{5066552B-73CC-45CA-BF45-E1959B19B0C0}" sibTransId="{F061EEE4-8C9A-497B-A848-C4D861BD031B}"/>
    <dgm:cxn modelId="{99DE7A0E-30FE-46A9-A826-849522E834BB}" type="presOf" srcId="{EE82ECC6-8C1B-43E3-B02E-DF83C0255FC3}" destId="{85111F1F-29E7-47A5-8CD3-15973571A385}" srcOrd="0" destOrd="3" presId="urn:microsoft.com/office/officeart/2005/8/layout/vList2"/>
    <dgm:cxn modelId="{DF611512-3A12-480A-B8CB-3AE7790F2530}" srcId="{081DD603-D80A-49CF-81B3-338227E408C1}" destId="{C84A6B5D-C801-41C6-8639-346F0F38E39A}" srcOrd="1" destOrd="0" parTransId="{FC93E65D-BF11-442E-9677-ABC0F60684F7}" sibTransId="{24A581A8-C393-4FE9-9690-C8387485FD6B}"/>
    <dgm:cxn modelId="{BB4CB112-152B-4A7C-8885-75AD263E84C0}" srcId="{7C3E1944-E282-421D-A3F6-FD427C0F1731}" destId="{EE82ECC6-8C1B-43E3-B02E-DF83C0255FC3}" srcOrd="3" destOrd="0" parTransId="{3E8DBCD4-B200-494D-B2A8-B78A5781AEF3}" sibTransId="{958C4CD8-1D53-4AB5-A500-6FC011969007}"/>
    <dgm:cxn modelId="{53F1D613-5BC8-4337-A30E-6B757BF9FD80}" srcId="{7C3E1944-E282-421D-A3F6-FD427C0F1731}" destId="{F6656EB5-9BCC-4E61-AD11-50E6416E6296}" srcOrd="0" destOrd="0" parTransId="{8686DF42-D59C-44A8-A8F5-CFDC2E38B532}" sibTransId="{F956B6C8-7995-4FFE-95DF-59B84F89A88F}"/>
    <dgm:cxn modelId="{8F6CA33D-08A3-4800-98DD-40DC437887E5}" type="presOf" srcId="{18642D92-2EE3-4675-93D2-0E7E74F8607F}" destId="{85111F1F-29E7-47A5-8CD3-15973571A385}" srcOrd="0" destOrd="2" presId="urn:microsoft.com/office/officeart/2005/8/layout/vList2"/>
    <dgm:cxn modelId="{0D6B026E-93C9-483C-9003-CFCE9419F67D}" type="presOf" srcId="{EFB54D60-F2C8-4288-88B4-7CF6D5C6E35A}" destId="{4E278C07-FBB5-428E-91BC-D0B2EC07761E}" srcOrd="0" destOrd="0" presId="urn:microsoft.com/office/officeart/2005/8/layout/vList2"/>
    <dgm:cxn modelId="{7F191052-2CBE-42B4-AD1B-FC9B8EEB3774}" type="presOf" srcId="{53530534-55FE-4379-80D7-A5A69C92CFBD}" destId="{8AD5E3B1-40B3-4EEE-8D3C-59B3AAF9B44A}" srcOrd="0" destOrd="3" presId="urn:microsoft.com/office/officeart/2005/8/layout/vList2"/>
    <dgm:cxn modelId="{D2EF3152-4474-4E5F-AC11-8C397C612D93}" srcId="{7C3E1944-E282-421D-A3F6-FD427C0F1731}" destId="{18642D92-2EE3-4675-93D2-0E7E74F8607F}" srcOrd="2" destOrd="0" parTransId="{F8B38B47-B67C-47A3-9DAD-E8415883DE5A}" sibTransId="{C7C646D2-28FC-4D2A-BA9D-E5052C70CCED}"/>
    <dgm:cxn modelId="{36A56559-6DFA-48E6-9152-B4A58B33E1F4}" type="presOf" srcId="{7C3E1944-E282-421D-A3F6-FD427C0F1731}" destId="{0233C43E-80CB-4394-AB90-7105D242FCA6}" srcOrd="0" destOrd="0" presId="urn:microsoft.com/office/officeart/2005/8/layout/vList2"/>
    <dgm:cxn modelId="{07B3385A-E2C6-48A7-B762-B078A48934E2}" type="presOf" srcId="{F6656EB5-9BCC-4E61-AD11-50E6416E6296}" destId="{85111F1F-29E7-47A5-8CD3-15973571A385}" srcOrd="0" destOrd="0" presId="urn:microsoft.com/office/officeart/2005/8/layout/vList2"/>
    <dgm:cxn modelId="{F5CB0B84-5E55-4E46-B718-EC112406E2C7}" type="presOf" srcId="{C84A6B5D-C801-41C6-8639-346F0F38E39A}" destId="{8AD5E3B1-40B3-4EEE-8D3C-59B3AAF9B44A}" srcOrd="0" destOrd="2" presId="urn:microsoft.com/office/officeart/2005/8/layout/vList2"/>
    <dgm:cxn modelId="{18E0248A-73B9-4567-B389-48AD7AEA3D76}" srcId="{EFB54D60-F2C8-4288-88B4-7CF6D5C6E35A}" destId="{7C3E1944-E282-421D-A3F6-FD427C0F1731}" srcOrd="1" destOrd="0" parTransId="{20CF4CF6-D842-4DDC-918A-502CED90EF4A}" sibTransId="{5D14DFA5-159D-4A3F-8E83-36198664FCB5}"/>
    <dgm:cxn modelId="{8642B198-86FC-4928-A0FE-79B9031A582D}" srcId="{51127AE9-17EC-4D37-9DE6-19CC49AB20A1}" destId="{081DD603-D80A-49CF-81B3-338227E408C1}" srcOrd="0" destOrd="0" parTransId="{A5B25885-D8BA-4453-BBA0-B9A19A37B6AD}" sibTransId="{3133773A-866A-4DAB-8674-630322D72936}"/>
    <dgm:cxn modelId="{21D1E99A-1607-4288-A5EE-050670C44168}" srcId="{081DD603-D80A-49CF-81B3-338227E408C1}" destId="{B97A5215-B20E-4FAC-A290-54BD8E7EF490}" srcOrd="0" destOrd="0" parTransId="{1FCE5D56-833D-4947-839B-EBCB7F8BB21E}" sibTransId="{7BB65EBE-2F9C-40F2-BB48-353D48154552}"/>
    <dgm:cxn modelId="{AB5A7BAB-F594-45D0-A1B6-D8CA1C2C499C}" type="presOf" srcId="{081DD603-D80A-49CF-81B3-338227E408C1}" destId="{8AD5E3B1-40B3-4EEE-8D3C-59B3AAF9B44A}" srcOrd="0" destOrd="0" presId="urn:microsoft.com/office/officeart/2005/8/layout/vList2"/>
    <dgm:cxn modelId="{197DC2E3-2D6D-4565-9A75-DAE932D8ABE1}" type="presOf" srcId="{B97A5215-B20E-4FAC-A290-54BD8E7EF490}" destId="{8AD5E3B1-40B3-4EEE-8D3C-59B3AAF9B44A}" srcOrd="0" destOrd="1" presId="urn:microsoft.com/office/officeart/2005/8/layout/vList2"/>
    <dgm:cxn modelId="{C6E301ED-2DA4-41BA-8DF7-92FB4778B7EB}" srcId="{EFB54D60-F2C8-4288-88B4-7CF6D5C6E35A}" destId="{51127AE9-17EC-4D37-9DE6-19CC49AB20A1}" srcOrd="0" destOrd="0" parTransId="{BFF3166E-D6A4-4D7E-A624-C3E8ADF7C922}" sibTransId="{9947089B-BD0B-4C9C-B7ED-546A328B15B6}"/>
    <dgm:cxn modelId="{B26D8FF1-95B6-454E-8C2B-5BA6CE62C4CF}" srcId="{081DD603-D80A-49CF-81B3-338227E408C1}" destId="{53530534-55FE-4379-80D7-A5A69C92CFBD}" srcOrd="2" destOrd="0" parTransId="{28A630EE-ECC4-4AF3-AC57-1C584C7C56C8}" sibTransId="{6068A81B-64AC-4539-8E9F-5C997C0A5074}"/>
    <dgm:cxn modelId="{A7839CE1-ADD5-4C04-803F-0F2D5CD6FFA7}" type="presParOf" srcId="{4E278C07-FBB5-428E-91BC-D0B2EC07761E}" destId="{7051C707-8D36-48F2-971C-D7FC69710A57}" srcOrd="0" destOrd="0" presId="urn:microsoft.com/office/officeart/2005/8/layout/vList2"/>
    <dgm:cxn modelId="{9D6E1F76-D979-4806-B8B3-C0A43ED2FA47}" type="presParOf" srcId="{4E278C07-FBB5-428E-91BC-D0B2EC07761E}" destId="{8AD5E3B1-40B3-4EEE-8D3C-59B3AAF9B44A}" srcOrd="1" destOrd="0" presId="urn:microsoft.com/office/officeart/2005/8/layout/vList2"/>
    <dgm:cxn modelId="{894851D4-3E73-4B35-85CB-B34A2CD7B4B9}" type="presParOf" srcId="{4E278C07-FBB5-428E-91BC-D0B2EC07761E}" destId="{0233C43E-80CB-4394-AB90-7105D242FCA6}" srcOrd="2" destOrd="0" presId="urn:microsoft.com/office/officeart/2005/8/layout/vList2"/>
    <dgm:cxn modelId="{1025F0C0-97AD-44DE-A532-BD7A48044B16}" type="presParOf" srcId="{4E278C07-FBB5-428E-91BC-D0B2EC07761E}" destId="{85111F1F-29E7-47A5-8CD3-15973571A38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DBF566-79E6-4432-A486-38CC81E2E99C}" type="doc">
      <dgm:prSet loTypeId="urn:microsoft.com/office/officeart/2005/8/layout/venn3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3225B4-C590-4CDF-967A-26FA5132D525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What are the crucial AI systems that use Audio data?</a:t>
          </a:r>
        </a:p>
      </dgm:t>
    </dgm:pt>
    <dgm:pt modelId="{1229CC13-43BE-4452-81AD-A227B2C2E781}" type="parTrans" cxnId="{C8AE83BC-D809-48E7-957E-1622A8B6BB0E}">
      <dgm:prSet/>
      <dgm:spPr/>
      <dgm:t>
        <a:bodyPr/>
        <a:lstStyle/>
        <a:p>
          <a:endParaRPr lang="en-US"/>
        </a:p>
      </dgm:t>
    </dgm:pt>
    <dgm:pt modelId="{861891B9-67E1-4A20-A243-DF1DBDC028A4}" type="sibTrans" cxnId="{C8AE83BC-D809-48E7-957E-1622A8B6BB0E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C6B7509E-4A8D-4819-84EB-2A17DB98D89C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How does audio bias affect these systems?</a:t>
          </a:r>
        </a:p>
      </dgm:t>
    </dgm:pt>
    <dgm:pt modelId="{846A679B-FF7B-4D4C-B305-041D80B27C75}" type="parTrans" cxnId="{6834CBD4-9A10-4F43-9959-5DB618FE8F6C}">
      <dgm:prSet/>
      <dgm:spPr/>
      <dgm:t>
        <a:bodyPr/>
        <a:lstStyle/>
        <a:p>
          <a:endParaRPr lang="en-US"/>
        </a:p>
      </dgm:t>
    </dgm:pt>
    <dgm:pt modelId="{4E1E180B-F508-48A1-B171-052B8AA692D5}" type="sibTrans" cxnId="{6834CBD4-9A10-4F43-9959-5DB618FE8F6C}">
      <dgm:prSet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7A67D9E8-625B-49D6-869A-BD8D30793C10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How can we measure this biasness?</a:t>
          </a:r>
        </a:p>
      </dgm:t>
    </dgm:pt>
    <dgm:pt modelId="{9BA33230-920E-4A66-B1E5-33B7C3FAB8C5}" type="parTrans" cxnId="{73963517-206E-4FFE-8A0E-210DAE46615E}">
      <dgm:prSet/>
      <dgm:spPr/>
      <dgm:t>
        <a:bodyPr/>
        <a:lstStyle/>
        <a:p>
          <a:endParaRPr lang="en-US"/>
        </a:p>
      </dgm:t>
    </dgm:pt>
    <dgm:pt modelId="{CFA70E1E-765E-47F8-A154-E9297FEC8C48}" type="sibTrans" cxnId="{73963517-206E-4FFE-8A0E-210DAE46615E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7BF56411-983B-4E1F-8481-81309FC22DD8}" type="pres">
      <dgm:prSet presAssocID="{64DBF566-79E6-4432-A486-38CC81E2E99C}" presName="Name0" presStyleCnt="0">
        <dgm:presLayoutVars>
          <dgm:dir/>
          <dgm:resizeHandles val="exact"/>
        </dgm:presLayoutVars>
      </dgm:prSet>
      <dgm:spPr/>
    </dgm:pt>
    <dgm:pt modelId="{84C51D8A-0A01-49AC-B7C6-1FBF5B1EBA18}" type="pres">
      <dgm:prSet presAssocID="{803225B4-C590-4CDF-967A-26FA5132D525}" presName="Name5" presStyleLbl="vennNode1" presStyleIdx="0" presStyleCnt="3">
        <dgm:presLayoutVars>
          <dgm:bulletEnabled val="1"/>
        </dgm:presLayoutVars>
      </dgm:prSet>
      <dgm:spPr/>
    </dgm:pt>
    <dgm:pt modelId="{A032B2FD-5423-42FE-9D22-F9A2F1E416B2}" type="pres">
      <dgm:prSet presAssocID="{861891B9-67E1-4A20-A243-DF1DBDC028A4}" presName="space" presStyleCnt="0"/>
      <dgm:spPr/>
    </dgm:pt>
    <dgm:pt modelId="{B6C88E0F-677E-42FA-939A-1E7CC7AA914D}" type="pres">
      <dgm:prSet presAssocID="{C6B7509E-4A8D-4819-84EB-2A17DB98D89C}" presName="Name5" presStyleLbl="vennNode1" presStyleIdx="1" presStyleCnt="3">
        <dgm:presLayoutVars>
          <dgm:bulletEnabled val="1"/>
        </dgm:presLayoutVars>
      </dgm:prSet>
      <dgm:spPr/>
    </dgm:pt>
    <dgm:pt modelId="{2C272702-CADB-4F02-8D7F-3D3835B55905}" type="pres">
      <dgm:prSet presAssocID="{4E1E180B-F508-48A1-B171-052B8AA692D5}" presName="space" presStyleCnt="0"/>
      <dgm:spPr/>
    </dgm:pt>
    <dgm:pt modelId="{818A284A-B88D-4333-994D-3DD8307866B2}" type="pres">
      <dgm:prSet presAssocID="{7A67D9E8-625B-49D6-869A-BD8D30793C10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73963517-206E-4FFE-8A0E-210DAE46615E}" srcId="{64DBF566-79E6-4432-A486-38CC81E2E99C}" destId="{7A67D9E8-625B-49D6-869A-BD8D30793C10}" srcOrd="2" destOrd="0" parTransId="{9BA33230-920E-4A66-B1E5-33B7C3FAB8C5}" sibTransId="{CFA70E1E-765E-47F8-A154-E9297FEC8C48}"/>
    <dgm:cxn modelId="{D4BC8540-14E8-4089-944E-55C44F197EFF}" type="presOf" srcId="{C6B7509E-4A8D-4819-84EB-2A17DB98D89C}" destId="{B6C88E0F-677E-42FA-939A-1E7CC7AA914D}" srcOrd="0" destOrd="0" presId="urn:microsoft.com/office/officeart/2005/8/layout/venn3"/>
    <dgm:cxn modelId="{520CA569-DE6A-488D-BFD3-5338BEA5FB9A}" type="presOf" srcId="{64DBF566-79E6-4432-A486-38CC81E2E99C}" destId="{7BF56411-983B-4E1F-8481-81309FC22DD8}" srcOrd="0" destOrd="0" presId="urn:microsoft.com/office/officeart/2005/8/layout/venn3"/>
    <dgm:cxn modelId="{955A369D-973A-4064-B870-B8D2E2CB74C2}" type="presOf" srcId="{7A67D9E8-625B-49D6-869A-BD8D30793C10}" destId="{818A284A-B88D-4333-994D-3DD8307866B2}" srcOrd="0" destOrd="0" presId="urn:microsoft.com/office/officeart/2005/8/layout/venn3"/>
    <dgm:cxn modelId="{C8AE83BC-D809-48E7-957E-1622A8B6BB0E}" srcId="{64DBF566-79E6-4432-A486-38CC81E2E99C}" destId="{803225B4-C590-4CDF-967A-26FA5132D525}" srcOrd="0" destOrd="0" parTransId="{1229CC13-43BE-4452-81AD-A227B2C2E781}" sibTransId="{861891B9-67E1-4A20-A243-DF1DBDC028A4}"/>
    <dgm:cxn modelId="{6834CBD4-9A10-4F43-9959-5DB618FE8F6C}" srcId="{64DBF566-79E6-4432-A486-38CC81E2E99C}" destId="{C6B7509E-4A8D-4819-84EB-2A17DB98D89C}" srcOrd="1" destOrd="0" parTransId="{846A679B-FF7B-4D4C-B305-041D80B27C75}" sibTransId="{4E1E180B-F508-48A1-B171-052B8AA692D5}"/>
    <dgm:cxn modelId="{2A690CDC-63EE-46FE-81B2-B02E69850A41}" type="presOf" srcId="{803225B4-C590-4CDF-967A-26FA5132D525}" destId="{84C51D8A-0A01-49AC-B7C6-1FBF5B1EBA18}" srcOrd="0" destOrd="0" presId="urn:microsoft.com/office/officeart/2005/8/layout/venn3"/>
    <dgm:cxn modelId="{83C35CC1-C8DF-44F0-A05B-052707D9A3E4}" type="presParOf" srcId="{7BF56411-983B-4E1F-8481-81309FC22DD8}" destId="{84C51D8A-0A01-49AC-B7C6-1FBF5B1EBA18}" srcOrd="0" destOrd="0" presId="urn:microsoft.com/office/officeart/2005/8/layout/venn3"/>
    <dgm:cxn modelId="{96327D29-3C90-4183-8203-F756EC9CED60}" type="presParOf" srcId="{7BF56411-983B-4E1F-8481-81309FC22DD8}" destId="{A032B2FD-5423-42FE-9D22-F9A2F1E416B2}" srcOrd="1" destOrd="0" presId="urn:microsoft.com/office/officeart/2005/8/layout/venn3"/>
    <dgm:cxn modelId="{6C5A2449-243F-4FB6-924E-1D2EEF3B4B9A}" type="presParOf" srcId="{7BF56411-983B-4E1F-8481-81309FC22DD8}" destId="{B6C88E0F-677E-42FA-939A-1E7CC7AA914D}" srcOrd="2" destOrd="0" presId="urn:microsoft.com/office/officeart/2005/8/layout/venn3"/>
    <dgm:cxn modelId="{F5531614-2A49-4259-91A4-9C2D687CFAEC}" type="presParOf" srcId="{7BF56411-983B-4E1F-8481-81309FC22DD8}" destId="{2C272702-CADB-4F02-8D7F-3D3835B55905}" srcOrd="3" destOrd="0" presId="urn:microsoft.com/office/officeart/2005/8/layout/venn3"/>
    <dgm:cxn modelId="{D9AC45F3-A662-482D-B459-3A0EDF79C67F}" type="presParOf" srcId="{7BF56411-983B-4E1F-8481-81309FC22DD8}" destId="{818A284A-B88D-4333-994D-3DD8307866B2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30E395-57A8-49CD-A76C-C68D730CC129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5938AD-865E-4730-BAD5-D36BCE59B929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Character Error rate(CER):</a:t>
          </a:r>
        </a:p>
      </dgm:t>
    </dgm:pt>
    <dgm:pt modelId="{ECC97991-2265-4E04-9CC8-C676ADC5B8FD}" type="parTrans" cxnId="{CB276023-163E-47F9-883B-8084A8B80C80}">
      <dgm:prSet/>
      <dgm:spPr/>
      <dgm:t>
        <a:bodyPr/>
        <a:lstStyle/>
        <a:p>
          <a:endParaRPr lang="en-US"/>
        </a:p>
      </dgm:t>
    </dgm:pt>
    <dgm:pt modelId="{3E92E7C8-5D3E-4685-8060-A9CED0EBD859}" type="sibTrans" cxnId="{CB276023-163E-47F9-883B-8084A8B80C80}">
      <dgm:prSet/>
      <dgm:spPr/>
      <dgm:t>
        <a:bodyPr/>
        <a:lstStyle/>
        <a:p>
          <a:endParaRPr lang="en-US"/>
        </a:p>
      </dgm:t>
    </dgm:pt>
    <dgm:pt modelId="{EA845D1E-A916-4301-BC72-E56E63CA7910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i="0" u="none" strike="noStrike" baseline="0" dirty="0">
              <a:latin typeface="TimesNewRomanPS-BoldMT"/>
            </a:rPr>
            <a:t>J. Meyer,</a:t>
          </a:r>
          <a:r>
            <a:rPr lang="en-US" i="1" u="none" strike="noStrike" baseline="0" dirty="0">
              <a:latin typeface="CMSY8"/>
            </a:rPr>
            <a:t> </a:t>
          </a:r>
          <a:r>
            <a:rPr lang="en-US" i="0" u="none" strike="noStrike" baseline="0" dirty="0">
              <a:latin typeface="TimesNewRomanPS-BoldMT"/>
            </a:rPr>
            <a:t>L. </a:t>
          </a:r>
          <a:r>
            <a:rPr lang="en-US" i="0" u="none" strike="noStrike" baseline="0" dirty="0" err="1">
              <a:latin typeface="TimesNewRomanPS-BoldMT"/>
            </a:rPr>
            <a:t>Rauchenstein</a:t>
          </a:r>
          <a:r>
            <a:rPr lang="en-US" i="0" u="none" strike="noStrike" baseline="0" dirty="0">
              <a:latin typeface="TimesNewRomanPS-BoldMT"/>
            </a:rPr>
            <a:t>, J. D. Eisenberg,</a:t>
          </a:r>
          <a:r>
            <a:rPr lang="en-US" i="1" u="none" strike="noStrike" baseline="0" dirty="0">
              <a:latin typeface="CMSY8"/>
            </a:rPr>
            <a:t> </a:t>
          </a:r>
          <a:r>
            <a:rPr lang="en-US" i="0" u="none" strike="noStrike" baseline="0" dirty="0">
              <a:latin typeface="TimesNewRomanPS-BoldMT"/>
            </a:rPr>
            <a:t>N. Howell,</a:t>
          </a:r>
          <a:r>
            <a:rPr lang="en-US" b="1" i="0" u="none" strike="noStrike" baseline="0" dirty="0">
              <a:latin typeface="TimesNewRomanPS-BoldMT"/>
            </a:rPr>
            <a:t> 2020 </a:t>
          </a:r>
          <a:r>
            <a:rPr lang="en-US" i="0" u="none" strike="noStrike" baseline="0" dirty="0">
              <a:latin typeface="TimesNewRomanPS-BoldMT"/>
            </a:rPr>
            <a:t>, “Artie Bias Corpus: An Open Dataset for Detecting Demographic Bias in Speech Applications”.</a:t>
          </a:r>
          <a:endParaRPr lang="en-US" dirty="0"/>
        </a:p>
      </dgm:t>
    </dgm:pt>
    <dgm:pt modelId="{74AD05D2-A116-4604-A699-62214C2F2F32}" type="parTrans" cxnId="{5292C23F-2A40-491B-9308-98FF736BAB9B}">
      <dgm:prSet/>
      <dgm:spPr/>
      <dgm:t>
        <a:bodyPr/>
        <a:lstStyle/>
        <a:p>
          <a:endParaRPr lang="en-US"/>
        </a:p>
      </dgm:t>
    </dgm:pt>
    <dgm:pt modelId="{988FF91B-E4EF-4778-9F23-170A0E315E94}" type="sibTrans" cxnId="{5292C23F-2A40-491B-9308-98FF736BAB9B}">
      <dgm:prSet/>
      <dgm:spPr/>
      <dgm:t>
        <a:bodyPr/>
        <a:lstStyle/>
        <a:p>
          <a:endParaRPr lang="en-US"/>
        </a:p>
      </dgm:t>
    </dgm:pt>
    <dgm:pt modelId="{42270BF6-3587-404F-B1C3-D78493DD40DB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Word Error rate(WER):</a:t>
          </a:r>
        </a:p>
      </dgm:t>
    </dgm:pt>
    <dgm:pt modelId="{3F65BCC5-E3D0-47E7-A41A-67EA70DAFDAD}" type="parTrans" cxnId="{FAC3EF35-530C-40F6-BB51-3CDFBCC075C4}">
      <dgm:prSet/>
      <dgm:spPr/>
      <dgm:t>
        <a:bodyPr/>
        <a:lstStyle/>
        <a:p>
          <a:endParaRPr lang="en-US"/>
        </a:p>
      </dgm:t>
    </dgm:pt>
    <dgm:pt modelId="{E153113C-6DF0-4304-A121-2B1B2319E9A1}" type="sibTrans" cxnId="{FAC3EF35-530C-40F6-BB51-3CDFBCC075C4}">
      <dgm:prSet/>
      <dgm:spPr/>
      <dgm:t>
        <a:bodyPr/>
        <a:lstStyle/>
        <a:p>
          <a:endParaRPr lang="en-US"/>
        </a:p>
      </dgm:t>
    </dgm:pt>
    <dgm:pt modelId="{AADE009E-6E49-45E5-92B2-B9713DDB2DE0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i="0" u="none" strike="noStrike" baseline="0" dirty="0">
              <a:latin typeface="NimbusRomNo9L-ReguItal"/>
            </a:rPr>
            <a:t>S. Feng, O. </a:t>
          </a:r>
          <a:r>
            <a:rPr lang="en-US" b="0" i="0" u="none" strike="noStrike" baseline="0" dirty="0" err="1">
              <a:latin typeface="NimbusRomNo9L-ReguItal"/>
            </a:rPr>
            <a:t>Kudina</a:t>
          </a:r>
          <a:r>
            <a:rPr lang="en-US" b="0" i="0" u="none" strike="noStrike" baseline="0" dirty="0">
              <a:latin typeface="NimbusRomNo9L-ReguItal"/>
            </a:rPr>
            <a:t>, B. M. Halpern</a:t>
          </a:r>
          <a:r>
            <a:rPr lang="en-US" b="0" i="0" u="none" strike="noStrike" baseline="0" dirty="0">
              <a:latin typeface="CMR8"/>
            </a:rPr>
            <a:t> </a:t>
          </a:r>
          <a:r>
            <a:rPr lang="en-US" b="0" i="0" u="none" strike="noStrike" baseline="0" dirty="0">
              <a:latin typeface="NimbusRomNo9L-ReguItal"/>
            </a:rPr>
            <a:t>and O. </a:t>
          </a:r>
          <a:r>
            <a:rPr lang="en-US" b="0" i="0" u="none" strike="noStrike" baseline="0" dirty="0" err="1">
              <a:latin typeface="NimbusRomNo9L-ReguItal"/>
            </a:rPr>
            <a:t>Scharenborg</a:t>
          </a:r>
          <a:r>
            <a:rPr lang="en-US" b="1" i="0" u="none" strike="noStrike" baseline="0" dirty="0">
              <a:latin typeface="TimesNewRomanPS-BoldMT"/>
            </a:rPr>
            <a:t>, 2021 , “</a:t>
          </a:r>
          <a:r>
            <a:rPr lang="en-US" b="0" i="0" u="none" strike="noStrike" baseline="0" dirty="0">
              <a:latin typeface="NimbusRomNo9L-Medi"/>
            </a:rPr>
            <a:t>Quantifying Bias in Automatic Speech Recognition</a:t>
          </a:r>
          <a:r>
            <a:rPr lang="en-US" b="1" i="0" u="none" strike="noStrike" baseline="0" dirty="0">
              <a:latin typeface="TimesNewRomanPS-BoldMT"/>
            </a:rPr>
            <a:t>”. </a:t>
          </a:r>
          <a:endParaRPr lang="en-US" dirty="0"/>
        </a:p>
      </dgm:t>
    </dgm:pt>
    <dgm:pt modelId="{EE47B701-DEB4-4079-A5EC-76027023102C}" type="parTrans" cxnId="{B2033A35-ACEA-4883-A904-6714C6D3B872}">
      <dgm:prSet/>
      <dgm:spPr/>
      <dgm:t>
        <a:bodyPr/>
        <a:lstStyle/>
        <a:p>
          <a:endParaRPr lang="en-US"/>
        </a:p>
      </dgm:t>
    </dgm:pt>
    <dgm:pt modelId="{DCA1B299-17D4-49C8-A089-B98872BC0B03}" type="sibTrans" cxnId="{B2033A35-ACEA-4883-A904-6714C6D3B872}">
      <dgm:prSet/>
      <dgm:spPr/>
      <dgm:t>
        <a:bodyPr/>
        <a:lstStyle/>
        <a:p>
          <a:endParaRPr lang="en-US"/>
        </a:p>
      </dgm:t>
    </dgm:pt>
    <dgm:pt modelId="{8935A171-50BC-402F-8491-BD747B8F2DA0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i="1" u="none" strike="noStrike" baseline="0" dirty="0">
              <a:latin typeface="NimbusRomNo9L-ReguItal"/>
            </a:rPr>
            <a:t>M. Z. Boito, L. </a:t>
          </a:r>
          <a:r>
            <a:rPr lang="en-US" b="0" i="1" u="none" strike="noStrike" baseline="0" dirty="0" err="1">
              <a:latin typeface="NimbusRomNo9L-ReguItal"/>
            </a:rPr>
            <a:t>Besacier</a:t>
          </a:r>
          <a:r>
            <a:rPr lang="en-US" b="0" i="1" u="none" strike="noStrike" baseline="0" dirty="0">
              <a:latin typeface="NimbusRomNo9L-ReguItal"/>
            </a:rPr>
            <a:t>, N. </a:t>
          </a:r>
          <a:r>
            <a:rPr lang="en-US" b="0" i="1" u="none" strike="noStrike" baseline="0" dirty="0" err="1">
              <a:latin typeface="NimbusRomNo9L-ReguItal"/>
            </a:rPr>
            <a:t>Tomashenko</a:t>
          </a:r>
          <a:r>
            <a:rPr lang="en-US" b="0" i="1" u="none" strike="noStrike" baseline="0" dirty="0">
              <a:latin typeface="NimbusRomNo9L-ReguItal"/>
            </a:rPr>
            <a:t>, Y. </a:t>
          </a:r>
          <a:r>
            <a:rPr lang="en-US" b="0" i="1" u="none" strike="noStrike" baseline="0" dirty="0" err="1">
              <a:latin typeface="NimbusRomNo9L-ReguItal"/>
            </a:rPr>
            <a:t>Est`eve</a:t>
          </a:r>
          <a:r>
            <a:rPr lang="en-US" b="1" i="0" u="none" strike="noStrike" baseline="0" dirty="0">
              <a:latin typeface="TimesNewRomanPS-BoldMT"/>
            </a:rPr>
            <a:t>, 2022 , “</a:t>
          </a:r>
          <a:r>
            <a:rPr lang="en-US" b="0" i="0" u="none" strike="noStrike" baseline="0" dirty="0">
              <a:latin typeface="NimbusRomNo9L-Medi"/>
            </a:rPr>
            <a:t>A Study of Gender Impact in Self-supervised Models for Speech-to-Text Systems</a:t>
          </a:r>
          <a:r>
            <a:rPr lang="en-US" b="1" i="0" u="none" strike="noStrike" baseline="0" dirty="0">
              <a:latin typeface="TimesNewRomanPS-BoldMT"/>
            </a:rPr>
            <a:t>” .</a:t>
          </a:r>
          <a:endParaRPr lang="en-US" dirty="0"/>
        </a:p>
      </dgm:t>
    </dgm:pt>
    <dgm:pt modelId="{497EC7A1-A879-4848-95CC-469A0FD014F9}" type="parTrans" cxnId="{8D634BEB-2988-4747-A3C4-0B2A60D2346D}">
      <dgm:prSet/>
      <dgm:spPr/>
      <dgm:t>
        <a:bodyPr/>
        <a:lstStyle/>
        <a:p>
          <a:endParaRPr lang="en-US"/>
        </a:p>
      </dgm:t>
    </dgm:pt>
    <dgm:pt modelId="{81179145-3F11-48A6-BC2B-D8701176B018}" type="sibTrans" cxnId="{8D634BEB-2988-4747-A3C4-0B2A60D2346D}">
      <dgm:prSet/>
      <dgm:spPr/>
      <dgm:t>
        <a:bodyPr/>
        <a:lstStyle/>
        <a:p>
          <a:endParaRPr lang="en-US"/>
        </a:p>
      </dgm:t>
    </dgm:pt>
    <dgm:pt modelId="{50ED78B8-B605-4A05-98D4-3DC009178047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i="1" u="none" strike="noStrike" baseline="0" dirty="0" err="1">
              <a:latin typeface="NimbusRomNo9L-ReguItal"/>
            </a:rPr>
            <a:t>Tanvina</a:t>
          </a:r>
          <a:r>
            <a:rPr lang="en-US" b="0" i="1" u="none" strike="noStrike" baseline="0" dirty="0">
              <a:latin typeface="NimbusRomNo9L-ReguItal"/>
            </a:rPr>
            <a:t> Patel and Odette </a:t>
          </a:r>
          <a:r>
            <a:rPr lang="en-US" b="0" i="1" u="none" strike="noStrike" baseline="0" dirty="0" err="1">
              <a:latin typeface="NimbusRomNo9L-ReguItal"/>
            </a:rPr>
            <a:t>Scharenborg</a:t>
          </a:r>
          <a:r>
            <a:rPr lang="en-US" b="1" i="0" u="none" strike="noStrike" baseline="0" dirty="0">
              <a:latin typeface="TimesNewRomanPS-BoldMT"/>
            </a:rPr>
            <a:t>, 2023 , “</a:t>
          </a:r>
          <a:r>
            <a:rPr lang="en-US" b="0" i="0" u="none" strike="noStrike" baseline="0" dirty="0">
              <a:latin typeface="NimbusRomNo9L-Medi"/>
            </a:rPr>
            <a:t>Using Data Augmentations and VTLN to Reduce Bias in Dutch End-to-</a:t>
          </a:r>
          <a:r>
            <a:rPr lang="en-US" b="0" i="0" u="none" strike="noStrike" baseline="0" dirty="0" err="1">
              <a:latin typeface="NimbusRomNo9L-Medi"/>
            </a:rPr>
            <a:t>EndSpeech</a:t>
          </a:r>
          <a:r>
            <a:rPr lang="en-US" b="0" i="0" u="none" strike="noStrike" baseline="0" dirty="0">
              <a:latin typeface="NimbusRomNo9L-Medi"/>
            </a:rPr>
            <a:t> Recognition Systems</a:t>
          </a:r>
          <a:r>
            <a:rPr lang="en-US" b="1" i="0" u="none" strike="noStrike" baseline="0" dirty="0">
              <a:latin typeface="TimesNewRomanPS-BoldMT"/>
            </a:rPr>
            <a:t>” .</a:t>
          </a:r>
          <a:endParaRPr lang="en-US" dirty="0"/>
        </a:p>
      </dgm:t>
    </dgm:pt>
    <dgm:pt modelId="{5512AAE7-501B-4E29-ACDB-A0B7760E6A65}" type="parTrans" cxnId="{8F949270-1433-4B41-8569-F1CC45ED17C4}">
      <dgm:prSet/>
      <dgm:spPr/>
      <dgm:t>
        <a:bodyPr/>
        <a:lstStyle/>
        <a:p>
          <a:endParaRPr lang="en-US"/>
        </a:p>
      </dgm:t>
    </dgm:pt>
    <dgm:pt modelId="{0DFB3423-0382-47EC-B124-F452BD063212}" type="sibTrans" cxnId="{8F949270-1433-4B41-8569-F1CC45ED17C4}">
      <dgm:prSet/>
      <dgm:spPr/>
      <dgm:t>
        <a:bodyPr/>
        <a:lstStyle/>
        <a:p>
          <a:endParaRPr lang="en-US"/>
        </a:p>
      </dgm:t>
    </dgm:pt>
    <dgm:pt modelId="{8C1B1D03-F279-4601-9F5C-E99FF82DBFD9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F4569ABE-73AA-48AD-A7EF-CB67A4568376}" type="parTrans" cxnId="{9FD9B5BA-DE51-43B7-B458-472677237F10}">
      <dgm:prSet/>
      <dgm:spPr/>
      <dgm:t>
        <a:bodyPr/>
        <a:lstStyle/>
        <a:p>
          <a:endParaRPr lang="en-US"/>
        </a:p>
      </dgm:t>
    </dgm:pt>
    <dgm:pt modelId="{19B75144-47D0-44A8-85FD-4028061FDEC4}" type="sibTrans" cxnId="{9FD9B5BA-DE51-43B7-B458-472677237F10}">
      <dgm:prSet/>
      <dgm:spPr/>
      <dgm:t>
        <a:bodyPr/>
        <a:lstStyle/>
        <a:p>
          <a:endParaRPr lang="en-US"/>
        </a:p>
      </dgm:t>
    </dgm:pt>
    <dgm:pt modelId="{7A49896E-FFE5-45D3-8686-552111E4027E}" type="pres">
      <dgm:prSet presAssocID="{4930E395-57A8-49CD-A76C-C68D730CC129}" presName="linear" presStyleCnt="0">
        <dgm:presLayoutVars>
          <dgm:dir/>
          <dgm:animLvl val="lvl"/>
          <dgm:resizeHandles val="exact"/>
        </dgm:presLayoutVars>
      </dgm:prSet>
      <dgm:spPr/>
    </dgm:pt>
    <dgm:pt modelId="{D4CF2CB4-840D-42B2-A2E0-CAD6DC5A6E16}" type="pres">
      <dgm:prSet presAssocID="{925938AD-865E-4730-BAD5-D36BCE59B929}" presName="parentLin" presStyleCnt="0"/>
      <dgm:spPr/>
    </dgm:pt>
    <dgm:pt modelId="{BBE4F120-66FF-44A8-86C5-5A4C17F8EA75}" type="pres">
      <dgm:prSet presAssocID="{925938AD-865E-4730-BAD5-D36BCE59B929}" presName="parentLeftMargin" presStyleLbl="node1" presStyleIdx="0" presStyleCnt="2"/>
      <dgm:spPr/>
    </dgm:pt>
    <dgm:pt modelId="{9A6378AD-CA4E-4BC6-B65F-6535B496E35D}" type="pres">
      <dgm:prSet presAssocID="{925938AD-865E-4730-BAD5-D36BCE59B92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1A59F8B-2012-46AD-9916-9456AC09C4C0}" type="pres">
      <dgm:prSet presAssocID="{925938AD-865E-4730-BAD5-D36BCE59B929}" presName="negativeSpace" presStyleCnt="0"/>
      <dgm:spPr/>
    </dgm:pt>
    <dgm:pt modelId="{DF113BB7-B072-4A0F-A079-17753F7689AF}" type="pres">
      <dgm:prSet presAssocID="{925938AD-865E-4730-BAD5-D36BCE59B929}" presName="childText" presStyleLbl="conFgAcc1" presStyleIdx="0" presStyleCnt="2">
        <dgm:presLayoutVars>
          <dgm:bulletEnabled val="1"/>
        </dgm:presLayoutVars>
      </dgm:prSet>
      <dgm:spPr/>
    </dgm:pt>
    <dgm:pt modelId="{B1B23D8B-2529-4DAA-B89F-CF22A9677E02}" type="pres">
      <dgm:prSet presAssocID="{3E92E7C8-5D3E-4685-8060-A9CED0EBD859}" presName="spaceBetweenRectangles" presStyleCnt="0"/>
      <dgm:spPr/>
    </dgm:pt>
    <dgm:pt modelId="{3DE5C71A-D8AB-4A6E-A096-00974616C44B}" type="pres">
      <dgm:prSet presAssocID="{42270BF6-3587-404F-B1C3-D78493DD40DB}" presName="parentLin" presStyleCnt="0"/>
      <dgm:spPr/>
    </dgm:pt>
    <dgm:pt modelId="{3DDECBEF-EE65-450C-BBE0-6209E91A6EB1}" type="pres">
      <dgm:prSet presAssocID="{42270BF6-3587-404F-B1C3-D78493DD40DB}" presName="parentLeftMargin" presStyleLbl="node1" presStyleIdx="0" presStyleCnt="2"/>
      <dgm:spPr/>
    </dgm:pt>
    <dgm:pt modelId="{2853DBAA-9BA4-40F9-8242-57B21FBA899B}" type="pres">
      <dgm:prSet presAssocID="{42270BF6-3587-404F-B1C3-D78493DD40D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3A7BC40-8335-4B61-9E6A-C76B56D64A2C}" type="pres">
      <dgm:prSet presAssocID="{42270BF6-3587-404F-B1C3-D78493DD40DB}" presName="negativeSpace" presStyleCnt="0"/>
      <dgm:spPr/>
    </dgm:pt>
    <dgm:pt modelId="{E5F4CA2B-FD6F-401B-97B5-AA39526CB55B}" type="pres">
      <dgm:prSet presAssocID="{42270BF6-3587-404F-B1C3-D78493DD40D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791A608-CBFE-4450-8A90-9211385C0FAB}" type="presOf" srcId="{50ED78B8-B605-4A05-98D4-3DC009178047}" destId="{E5F4CA2B-FD6F-401B-97B5-AA39526CB55B}" srcOrd="0" destOrd="2" presId="urn:microsoft.com/office/officeart/2005/8/layout/list1"/>
    <dgm:cxn modelId="{5056F317-CD26-4949-918D-5837BD29CC30}" type="presOf" srcId="{AADE009E-6E49-45E5-92B2-B9713DDB2DE0}" destId="{E5F4CA2B-FD6F-401B-97B5-AA39526CB55B}" srcOrd="0" destOrd="0" presId="urn:microsoft.com/office/officeart/2005/8/layout/list1"/>
    <dgm:cxn modelId="{272F061F-7F5D-4D48-83DB-BC29148EC032}" type="presOf" srcId="{42270BF6-3587-404F-B1C3-D78493DD40DB}" destId="{3DDECBEF-EE65-450C-BBE0-6209E91A6EB1}" srcOrd="0" destOrd="0" presId="urn:microsoft.com/office/officeart/2005/8/layout/list1"/>
    <dgm:cxn modelId="{33462D1F-E737-4AB3-920B-82A1197F39FC}" type="presOf" srcId="{925938AD-865E-4730-BAD5-D36BCE59B929}" destId="{9A6378AD-CA4E-4BC6-B65F-6535B496E35D}" srcOrd="1" destOrd="0" presId="urn:microsoft.com/office/officeart/2005/8/layout/list1"/>
    <dgm:cxn modelId="{CB276023-163E-47F9-883B-8084A8B80C80}" srcId="{4930E395-57A8-49CD-A76C-C68D730CC129}" destId="{925938AD-865E-4730-BAD5-D36BCE59B929}" srcOrd="0" destOrd="0" parTransId="{ECC97991-2265-4E04-9CC8-C676ADC5B8FD}" sibTransId="{3E92E7C8-5D3E-4685-8060-A9CED0EBD859}"/>
    <dgm:cxn modelId="{B2033A35-ACEA-4883-A904-6714C6D3B872}" srcId="{42270BF6-3587-404F-B1C3-D78493DD40DB}" destId="{AADE009E-6E49-45E5-92B2-B9713DDB2DE0}" srcOrd="0" destOrd="0" parTransId="{EE47B701-DEB4-4079-A5EC-76027023102C}" sibTransId="{DCA1B299-17D4-49C8-A089-B98872BC0B03}"/>
    <dgm:cxn modelId="{FAC3EF35-530C-40F6-BB51-3CDFBCC075C4}" srcId="{4930E395-57A8-49CD-A76C-C68D730CC129}" destId="{42270BF6-3587-404F-B1C3-D78493DD40DB}" srcOrd="1" destOrd="0" parTransId="{3F65BCC5-E3D0-47E7-A41A-67EA70DAFDAD}" sibTransId="{E153113C-6DF0-4304-A121-2B1B2319E9A1}"/>
    <dgm:cxn modelId="{F128AD3B-2889-4745-AB7B-26DA341846C0}" type="presOf" srcId="{42270BF6-3587-404F-B1C3-D78493DD40DB}" destId="{2853DBAA-9BA4-40F9-8242-57B21FBA899B}" srcOrd="1" destOrd="0" presId="urn:microsoft.com/office/officeart/2005/8/layout/list1"/>
    <dgm:cxn modelId="{5292C23F-2A40-491B-9308-98FF736BAB9B}" srcId="{925938AD-865E-4730-BAD5-D36BCE59B929}" destId="{EA845D1E-A916-4301-BC72-E56E63CA7910}" srcOrd="0" destOrd="0" parTransId="{74AD05D2-A116-4604-A699-62214C2F2F32}" sibTransId="{988FF91B-E4EF-4778-9F23-170A0E315E94}"/>
    <dgm:cxn modelId="{D617976B-CE8A-4531-AC11-8A3CEA615761}" type="presOf" srcId="{8C1B1D03-F279-4601-9F5C-E99FF82DBFD9}" destId="{DF113BB7-B072-4A0F-A079-17753F7689AF}" srcOrd="0" destOrd="1" presId="urn:microsoft.com/office/officeart/2005/8/layout/list1"/>
    <dgm:cxn modelId="{8F949270-1433-4B41-8569-F1CC45ED17C4}" srcId="{42270BF6-3587-404F-B1C3-D78493DD40DB}" destId="{50ED78B8-B605-4A05-98D4-3DC009178047}" srcOrd="2" destOrd="0" parTransId="{5512AAE7-501B-4E29-ACDB-A0B7760E6A65}" sibTransId="{0DFB3423-0382-47EC-B124-F452BD063212}"/>
    <dgm:cxn modelId="{BDA7EE84-2F71-4AE6-979F-DB91417BC601}" type="presOf" srcId="{EA845D1E-A916-4301-BC72-E56E63CA7910}" destId="{DF113BB7-B072-4A0F-A079-17753F7689AF}" srcOrd="0" destOrd="0" presId="urn:microsoft.com/office/officeart/2005/8/layout/list1"/>
    <dgm:cxn modelId="{9FD9B5BA-DE51-43B7-B458-472677237F10}" srcId="{925938AD-865E-4730-BAD5-D36BCE59B929}" destId="{8C1B1D03-F279-4601-9F5C-E99FF82DBFD9}" srcOrd="1" destOrd="0" parTransId="{F4569ABE-73AA-48AD-A7EF-CB67A4568376}" sibTransId="{19B75144-47D0-44A8-85FD-4028061FDEC4}"/>
    <dgm:cxn modelId="{8D634BEB-2988-4747-A3C4-0B2A60D2346D}" srcId="{42270BF6-3587-404F-B1C3-D78493DD40DB}" destId="{8935A171-50BC-402F-8491-BD747B8F2DA0}" srcOrd="1" destOrd="0" parTransId="{497EC7A1-A879-4848-95CC-469A0FD014F9}" sibTransId="{81179145-3F11-48A6-BC2B-D8701176B018}"/>
    <dgm:cxn modelId="{5A63DCED-5D26-4841-8392-C095B7C1CD78}" type="presOf" srcId="{8935A171-50BC-402F-8491-BD747B8F2DA0}" destId="{E5F4CA2B-FD6F-401B-97B5-AA39526CB55B}" srcOrd="0" destOrd="1" presId="urn:microsoft.com/office/officeart/2005/8/layout/list1"/>
    <dgm:cxn modelId="{6376CFF3-ED54-4600-9449-8797A52BFECC}" type="presOf" srcId="{4930E395-57A8-49CD-A76C-C68D730CC129}" destId="{7A49896E-FFE5-45D3-8686-552111E4027E}" srcOrd="0" destOrd="0" presId="urn:microsoft.com/office/officeart/2005/8/layout/list1"/>
    <dgm:cxn modelId="{80A7B7FA-F29C-4817-AB60-4319A9E59D00}" type="presOf" srcId="{925938AD-865E-4730-BAD5-D36BCE59B929}" destId="{BBE4F120-66FF-44A8-86C5-5A4C17F8EA75}" srcOrd="0" destOrd="0" presId="urn:microsoft.com/office/officeart/2005/8/layout/list1"/>
    <dgm:cxn modelId="{47FB393F-D535-4EF2-8214-B90B1E2CF96C}" type="presParOf" srcId="{7A49896E-FFE5-45D3-8686-552111E4027E}" destId="{D4CF2CB4-840D-42B2-A2E0-CAD6DC5A6E16}" srcOrd="0" destOrd="0" presId="urn:microsoft.com/office/officeart/2005/8/layout/list1"/>
    <dgm:cxn modelId="{CFAF6BB8-F193-401D-B9A7-03C1302CEE3F}" type="presParOf" srcId="{D4CF2CB4-840D-42B2-A2E0-CAD6DC5A6E16}" destId="{BBE4F120-66FF-44A8-86C5-5A4C17F8EA75}" srcOrd="0" destOrd="0" presId="urn:microsoft.com/office/officeart/2005/8/layout/list1"/>
    <dgm:cxn modelId="{05DBA0A5-117D-47B5-B53D-ED3A23888176}" type="presParOf" srcId="{D4CF2CB4-840D-42B2-A2E0-CAD6DC5A6E16}" destId="{9A6378AD-CA4E-4BC6-B65F-6535B496E35D}" srcOrd="1" destOrd="0" presId="urn:microsoft.com/office/officeart/2005/8/layout/list1"/>
    <dgm:cxn modelId="{B170FCDB-34D6-4092-9E01-954309EC222F}" type="presParOf" srcId="{7A49896E-FFE5-45D3-8686-552111E4027E}" destId="{C1A59F8B-2012-46AD-9916-9456AC09C4C0}" srcOrd="1" destOrd="0" presId="urn:microsoft.com/office/officeart/2005/8/layout/list1"/>
    <dgm:cxn modelId="{27051549-01E1-4D68-A1A7-9C4863153D45}" type="presParOf" srcId="{7A49896E-FFE5-45D3-8686-552111E4027E}" destId="{DF113BB7-B072-4A0F-A079-17753F7689AF}" srcOrd="2" destOrd="0" presId="urn:microsoft.com/office/officeart/2005/8/layout/list1"/>
    <dgm:cxn modelId="{AAFE981A-6D25-40F9-ACBE-7B84811C19D8}" type="presParOf" srcId="{7A49896E-FFE5-45D3-8686-552111E4027E}" destId="{B1B23D8B-2529-4DAA-B89F-CF22A9677E02}" srcOrd="3" destOrd="0" presId="urn:microsoft.com/office/officeart/2005/8/layout/list1"/>
    <dgm:cxn modelId="{F10AB9DB-FCEA-40C4-8345-62ADEFB450D7}" type="presParOf" srcId="{7A49896E-FFE5-45D3-8686-552111E4027E}" destId="{3DE5C71A-D8AB-4A6E-A096-00974616C44B}" srcOrd="4" destOrd="0" presId="urn:microsoft.com/office/officeart/2005/8/layout/list1"/>
    <dgm:cxn modelId="{67D2F5D2-8911-420E-9DB4-A47FBFC86860}" type="presParOf" srcId="{3DE5C71A-D8AB-4A6E-A096-00974616C44B}" destId="{3DDECBEF-EE65-450C-BBE0-6209E91A6EB1}" srcOrd="0" destOrd="0" presId="urn:microsoft.com/office/officeart/2005/8/layout/list1"/>
    <dgm:cxn modelId="{08E2E1F5-61CF-40FB-93A2-416125EF4036}" type="presParOf" srcId="{3DE5C71A-D8AB-4A6E-A096-00974616C44B}" destId="{2853DBAA-9BA4-40F9-8242-57B21FBA899B}" srcOrd="1" destOrd="0" presId="urn:microsoft.com/office/officeart/2005/8/layout/list1"/>
    <dgm:cxn modelId="{FEE8E5A6-1F1B-4A6C-B505-C5A88519D21C}" type="presParOf" srcId="{7A49896E-FFE5-45D3-8686-552111E4027E}" destId="{83A7BC40-8335-4B61-9E6A-C76B56D64A2C}" srcOrd="5" destOrd="0" presId="urn:microsoft.com/office/officeart/2005/8/layout/list1"/>
    <dgm:cxn modelId="{84285478-B2B0-4961-A4C3-6CC6FD717F2F}" type="presParOf" srcId="{7A49896E-FFE5-45D3-8686-552111E4027E}" destId="{E5F4CA2B-FD6F-401B-97B5-AA39526CB55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30E395-57A8-49CD-A76C-C68D730CC129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5938AD-865E-4730-BAD5-D36BCE59B929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Class Imbalance </a:t>
          </a:r>
          <a:endParaRPr lang="en-US" dirty="0"/>
        </a:p>
      </dgm:t>
    </dgm:pt>
    <dgm:pt modelId="{ECC97991-2265-4E04-9CC8-C676ADC5B8FD}" type="parTrans" cxnId="{CB276023-163E-47F9-883B-8084A8B80C80}">
      <dgm:prSet/>
      <dgm:spPr/>
      <dgm:t>
        <a:bodyPr/>
        <a:lstStyle/>
        <a:p>
          <a:endParaRPr lang="en-US"/>
        </a:p>
      </dgm:t>
    </dgm:pt>
    <dgm:pt modelId="{3E92E7C8-5D3E-4685-8060-A9CED0EBD859}" type="sibTrans" cxnId="{CB276023-163E-47F9-883B-8084A8B80C80}">
      <dgm:prSet/>
      <dgm:spPr/>
      <dgm:t>
        <a:bodyPr/>
        <a:lstStyle/>
        <a:p>
          <a:endParaRPr lang="en-US"/>
        </a:p>
      </dgm:t>
    </dgm:pt>
    <dgm:pt modelId="{0A7F7366-22CD-4DE5-8A8A-4C8EE9F9B0C4}">
      <dgm:prSet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i="1" u="none" strike="noStrike" baseline="0" dirty="0">
              <a:latin typeface="NimbusRomNo9L-ReguItal"/>
            </a:rPr>
            <a:t>C. </a:t>
          </a:r>
          <a:r>
            <a:rPr lang="en-US" b="0" i="1" u="none" strike="noStrike" baseline="0" dirty="0" err="1">
              <a:latin typeface="NimbusRomNo9L-ReguItal"/>
            </a:rPr>
            <a:t>Sekkat</a:t>
          </a:r>
          <a:r>
            <a:rPr lang="en-US" b="0" i="1" u="none" strike="noStrike" baseline="0" dirty="0">
              <a:latin typeface="NimbusRomNo9L-ReguItal"/>
            </a:rPr>
            <a:t>, F. Leroy, S. </a:t>
          </a:r>
          <a:r>
            <a:rPr lang="en-US" b="0" i="1" u="none" strike="noStrike" baseline="0" dirty="0" err="1">
              <a:latin typeface="NimbusRomNo9L-ReguItal"/>
            </a:rPr>
            <a:t>Mdhaffar</a:t>
          </a:r>
          <a:r>
            <a:rPr lang="en-US" b="0" i="1" u="none" strike="noStrike" baseline="0" dirty="0">
              <a:latin typeface="NimbusRomNo9L-ReguItal"/>
            </a:rPr>
            <a:t> &amp; et al.</a:t>
          </a:r>
          <a:r>
            <a:rPr lang="fr-FR" b="0" i="1" u="none" strike="noStrike" baseline="0" dirty="0">
              <a:latin typeface="NimbusRomNo9L-ReguItal"/>
            </a:rPr>
            <a:t>,</a:t>
          </a:r>
          <a:r>
            <a:rPr lang="en-US" b="1" i="0" u="none" strike="noStrike" baseline="0" dirty="0">
              <a:latin typeface="TimesNewRomanPS-BoldMT"/>
            </a:rPr>
            <a:t> 2024 , “</a:t>
          </a:r>
          <a:r>
            <a:rPr lang="en-US" b="0" i="0" u="none" strike="noStrike" baseline="0" dirty="0">
              <a:latin typeface="NimbusRomNo9L-Medi"/>
            </a:rPr>
            <a:t>Sonos Voice Control Bias Assessment Dataset: A Methodology for Demographic Bias Assessment in Voice Assistants </a:t>
          </a:r>
          <a:r>
            <a:rPr lang="en-US" b="1" i="0" u="none" strike="noStrike" baseline="0" dirty="0">
              <a:latin typeface="TimesNewRomanPS-BoldMT"/>
            </a:rPr>
            <a:t>”.</a:t>
          </a:r>
          <a:endParaRPr lang="en-US" dirty="0"/>
        </a:p>
      </dgm:t>
    </dgm:pt>
    <dgm:pt modelId="{9B1AACAF-61D4-4178-9C8D-4455A4DAC8D2}" type="parTrans" cxnId="{3D5CF68B-5E63-4877-A7B9-A0ED461ED550}">
      <dgm:prSet/>
      <dgm:spPr/>
      <dgm:t>
        <a:bodyPr/>
        <a:lstStyle/>
        <a:p>
          <a:endParaRPr lang="en-US"/>
        </a:p>
      </dgm:t>
    </dgm:pt>
    <dgm:pt modelId="{741A69EA-C4E0-4DC1-AF3B-A88C41C2A24A}" type="sibTrans" cxnId="{3D5CF68B-5E63-4877-A7B9-A0ED461ED550}">
      <dgm:prSet/>
      <dgm:spPr/>
      <dgm:t>
        <a:bodyPr/>
        <a:lstStyle/>
        <a:p>
          <a:endParaRPr lang="en-US"/>
        </a:p>
      </dgm:t>
    </dgm:pt>
    <dgm:pt modelId="{C5BB6444-206D-4ADE-9E63-4EDC2BB802B2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Statistical Analysis(univariate and multivariate analysis)</a:t>
          </a:r>
        </a:p>
      </dgm:t>
    </dgm:pt>
    <dgm:pt modelId="{3927C7A3-A5E9-4332-8CB2-1E4858553D56}" type="parTrans" cxnId="{5A1A7CCF-7525-4966-8A50-C13C6D19BDDE}">
      <dgm:prSet/>
      <dgm:spPr/>
      <dgm:t>
        <a:bodyPr/>
        <a:lstStyle/>
        <a:p>
          <a:endParaRPr lang="en-US"/>
        </a:p>
      </dgm:t>
    </dgm:pt>
    <dgm:pt modelId="{25504C3F-A527-411B-911B-E655227E2EB3}" type="sibTrans" cxnId="{5A1A7CCF-7525-4966-8A50-C13C6D19BDDE}">
      <dgm:prSet/>
      <dgm:spPr/>
      <dgm:t>
        <a:bodyPr/>
        <a:lstStyle/>
        <a:p>
          <a:endParaRPr lang="en-US"/>
        </a:p>
      </dgm:t>
    </dgm:pt>
    <dgm:pt modelId="{C804DBCB-6F82-4553-ABFF-5D2FF9FCE46D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i="1" u="none" strike="noStrike" baseline="0" dirty="0">
              <a:latin typeface="NimbusRomNo9L-ReguItal"/>
            </a:rPr>
            <a:t>Andrew Bailey, Mark D. </a:t>
          </a:r>
          <a:r>
            <a:rPr lang="en-US" b="0" i="1" u="none" strike="noStrike" baseline="0" dirty="0" err="1">
              <a:latin typeface="NimbusRomNo9L-ReguItal"/>
            </a:rPr>
            <a:t>Plumbley</a:t>
          </a:r>
          <a:r>
            <a:rPr lang="en-US" b="1" i="0" u="none" strike="noStrike" baseline="0" dirty="0">
              <a:latin typeface="TimesNewRomanPS-BoldMT"/>
            </a:rPr>
            <a:t>, 2021 , “</a:t>
          </a:r>
          <a:r>
            <a:rPr lang="en-US" b="0" i="0" u="none" strike="noStrike" baseline="0" dirty="0">
              <a:latin typeface="NimbusRomNo9L-Medi"/>
            </a:rPr>
            <a:t>Gender Bias in Depression Detection Using Audio Features</a:t>
          </a:r>
          <a:r>
            <a:rPr lang="en-US" b="1" i="0" u="none" strike="noStrike" baseline="0" dirty="0">
              <a:latin typeface="TimesNewRomanPS-BoldMT"/>
            </a:rPr>
            <a:t>”</a:t>
          </a:r>
          <a:endParaRPr lang="en-US" dirty="0"/>
        </a:p>
      </dgm:t>
    </dgm:pt>
    <dgm:pt modelId="{2145F5DD-AF24-491E-8E20-0C12A24E4453}" type="parTrans" cxnId="{FDA4E67A-DAA1-4E50-A1E9-B8BBCE97BD8E}">
      <dgm:prSet/>
      <dgm:spPr/>
      <dgm:t>
        <a:bodyPr/>
        <a:lstStyle/>
        <a:p>
          <a:endParaRPr lang="en-US"/>
        </a:p>
      </dgm:t>
    </dgm:pt>
    <dgm:pt modelId="{5BE5DF36-A3FF-4789-99FE-668BA23FC1E3}" type="sibTrans" cxnId="{FDA4E67A-DAA1-4E50-A1E9-B8BBCE97BD8E}">
      <dgm:prSet/>
      <dgm:spPr/>
      <dgm:t>
        <a:bodyPr/>
        <a:lstStyle/>
        <a:p>
          <a:endParaRPr lang="en-US"/>
        </a:p>
      </dgm:t>
    </dgm:pt>
    <dgm:pt modelId="{7A49896E-FFE5-45D3-8686-552111E4027E}" type="pres">
      <dgm:prSet presAssocID="{4930E395-57A8-49CD-A76C-C68D730CC129}" presName="linear" presStyleCnt="0">
        <dgm:presLayoutVars>
          <dgm:dir/>
          <dgm:animLvl val="lvl"/>
          <dgm:resizeHandles val="exact"/>
        </dgm:presLayoutVars>
      </dgm:prSet>
      <dgm:spPr/>
    </dgm:pt>
    <dgm:pt modelId="{D4CF2CB4-840D-42B2-A2E0-CAD6DC5A6E16}" type="pres">
      <dgm:prSet presAssocID="{925938AD-865E-4730-BAD5-D36BCE59B929}" presName="parentLin" presStyleCnt="0"/>
      <dgm:spPr/>
    </dgm:pt>
    <dgm:pt modelId="{BBE4F120-66FF-44A8-86C5-5A4C17F8EA75}" type="pres">
      <dgm:prSet presAssocID="{925938AD-865E-4730-BAD5-D36BCE59B929}" presName="parentLeftMargin" presStyleLbl="node1" presStyleIdx="0" presStyleCnt="2"/>
      <dgm:spPr/>
    </dgm:pt>
    <dgm:pt modelId="{9A6378AD-CA4E-4BC6-B65F-6535B496E35D}" type="pres">
      <dgm:prSet presAssocID="{925938AD-865E-4730-BAD5-D36BCE59B92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1A59F8B-2012-46AD-9916-9456AC09C4C0}" type="pres">
      <dgm:prSet presAssocID="{925938AD-865E-4730-BAD5-D36BCE59B929}" presName="negativeSpace" presStyleCnt="0"/>
      <dgm:spPr/>
    </dgm:pt>
    <dgm:pt modelId="{DF113BB7-B072-4A0F-A079-17753F7689AF}" type="pres">
      <dgm:prSet presAssocID="{925938AD-865E-4730-BAD5-D36BCE59B929}" presName="childText" presStyleLbl="conFgAcc1" presStyleIdx="0" presStyleCnt="2">
        <dgm:presLayoutVars>
          <dgm:bulletEnabled val="1"/>
        </dgm:presLayoutVars>
      </dgm:prSet>
      <dgm:spPr/>
    </dgm:pt>
    <dgm:pt modelId="{B1B23D8B-2529-4DAA-B89F-CF22A9677E02}" type="pres">
      <dgm:prSet presAssocID="{3E92E7C8-5D3E-4685-8060-A9CED0EBD859}" presName="spaceBetweenRectangles" presStyleCnt="0"/>
      <dgm:spPr/>
    </dgm:pt>
    <dgm:pt modelId="{7E4A609C-53ED-450C-9EFD-1382E1C47087}" type="pres">
      <dgm:prSet presAssocID="{C5BB6444-206D-4ADE-9E63-4EDC2BB802B2}" presName="parentLin" presStyleCnt="0"/>
      <dgm:spPr/>
    </dgm:pt>
    <dgm:pt modelId="{50556171-DFD2-4347-9B91-27F45E7EB9A1}" type="pres">
      <dgm:prSet presAssocID="{C5BB6444-206D-4ADE-9E63-4EDC2BB802B2}" presName="parentLeftMargin" presStyleLbl="node1" presStyleIdx="0" presStyleCnt="2"/>
      <dgm:spPr/>
    </dgm:pt>
    <dgm:pt modelId="{D2C1D0F1-BEAF-46F4-B39E-D250638926E5}" type="pres">
      <dgm:prSet presAssocID="{C5BB6444-206D-4ADE-9E63-4EDC2BB802B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8112F7-C681-4E18-91D0-64765946A9F7}" type="pres">
      <dgm:prSet presAssocID="{C5BB6444-206D-4ADE-9E63-4EDC2BB802B2}" presName="negativeSpace" presStyleCnt="0"/>
      <dgm:spPr/>
    </dgm:pt>
    <dgm:pt modelId="{435FF7A3-9C9D-46B3-9382-47C8B67C3423}" type="pres">
      <dgm:prSet presAssocID="{C5BB6444-206D-4ADE-9E63-4EDC2BB802B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3462D1F-E737-4AB3-920B-82A1197F39FC}" type="presOf" srcId="{925938AD-865E-4730-BAD5-D36BCE59B929}" destId="{9A6378AD-CA4E-4BC6-B65F-6535B496E35D}" srcOrd="1" destOrd="0" presId="urn:microsoft.com/office/officeart/2005/8/layout/list1"/>
    <dgm:cxn modelId="{CB276023-163E-47F9-883B-8084A8B80C80}" srcId="{4930E395-57A8-49CD-A76C-C68D730CC129}" destId="{925938AD-865E-4730-BAD5-D36BCE59B929}" srcOrd="0" destOrd="0" parTransId="{ECC97991-2265-4E04-9CC8-C676ADC5B8FD}" sibTransId="{3E92E7C8-5D3E-4685-8060-A9CED0EBD859}"/>
    <dgm:cxn modelId="{5443AC2A-6DEE-497C-A06F-AD9E07F850C1}" type="presOf" srcId="{C5BB6444-206D-4ADE-9E63-4EDC2BB802B2}" destId="{D2C1D0F1-BEAF-46F4-B39E-D250638926E5}" srcOrd="1" destOrd="0" presId="urn:microsoft.com/office/officeart/2005/8/layout/list1"/>
    <dgm:cxn modelId="{FDA4E67A-DAA1-4E50-A1E9-B8BBCE97BD8E}" srcId="{925938AD-865E-4730-BAD5-D36BCE59B929}" destId="{C804DBCB-6F82-4553-ABFF-5D2FF9FCE46D}" srcOrd="0" destOrd="0" parTransId="{2145F5DD-AF24-491E-8E20-0C12A24E4453}" sibTransId="{5BE5DF36-A3FF-4789-99FE-668BA23FC1E3}"/>
    <dgm:cxn modelId="{3D5CF68B-5E63-4877-A7B9-A0ED461ED550}" srcId="{C5BB6444-206D-4ADE-9E63-4EDC2BB802B2}" destId="{0A7F7366-22CD-4DE5-8A8A-4C8EE9F9B0C4}" srcOrd="0" destOrd="0" parTransId="{9B1AACAF-61D4-4178-9C8D-4455A4DAC8D2}" sibTransId="{741A69EA-C4E0-4DC1-AF3B-A88C41C2A24A}"/>
    <dgm:cxn modelId="{8D5D8990-00F0-4544-BC61-66521F93488A}" type="presOf" srcId="{C5BB6444-206D-4ADE-9E63-4EDC2BB802B2}" destId="{50556171-DFD2-4347-9B91-27F45E7EB9A1}" srcOrd="0" destOrd="0" presId="urn:microsoft.com/office/officeart/2005/8/layout/list1"/>
    <dgm:cxn modelId="{E6EEDFCB-A7FC-4B7C-88D5-31B2E1CCFEFE}" type="presOf" srcId="{0A7F7366-22CD-4DE5-8A8A-4C8EE9F9B0C4}" destId="{435FF7A3-9C9D-46B3-9382-47C8B67C3423}" srcOrd="0" destOrd="0" presId="urn:microsoft.com/office/officeart/2005/8/layout/list1"/>
    <dgm:cxn modelId="{5A1A7CCF-7525-4966-8A50-C13C6D19BDDE}" srcId="{4930E395-57A8-49CD-A76C-C68D730CC129}" destId="{C5BB6444-206D-4ADE-9E63-4EDC2BB802B2}" srcOrd="1" destOrd="0" parTransId="{3927C7A3-A5E9-4332-8CB2-1E4858553D56}" sibTransId="{25504C3F-A527-411B-911B-E655227E2EB3}"/>
    <dgm:cxn modelId="{CAAF5CD5-6930-40B0-B25D-773B82F74787}" type="presOf" srcId="{C804DBCB-6F82-4553-ABFF-5D2FF9FCE46D}" destId="{DF113BB7-B072-4A0F-A079-17753F7689AF}" srcOrd="0" destOrd="0" presId="urn:microsoft.com/office/officeart/2005/8/layout/list1"/>
    <dgm:cxn modelId="{6376CFF3-ED54-4600-9449-8797A52BFECC}" type="presOf" srcId="{4930E395-57A8-49CD-A76C-C68D730CC129}" destId="{7A49896E-FFE5-45D3-8686-552111E4027E}" srcOrd="0" destOrd="0" presId="urn:microsoft.com/office/officeart/2005/8/layout/list1"/>
    <dgm:cxn modelId="{80A7B7FA-F29C-4817-AB60-4319A9E59D00}" type="presOf" srcId="{925938AD-865E-4730-BAD5-D36BCE59B929}" destId="{BBE4F120-66FF-44A8-86C5-5A4C17F8EA75}" srcOrd="0" destOrd="0" presId="urn:microsoft.com/office/officeart/2005/8/layout/list1"/>
    <dgm:cxn modelId="{47FB393F-D535-4EF2-8214-B90B1E2CF96C}" type="presParOf" srcId="{7A49896E-FFE5-45D3-8686-552111E4027E}" destId="{D4CF2CB4-840D-42B2-A2E0-CAD6DC5A6E16}" srcOrd="0" destOrd="0" presId="urn:microsoft.com/office/officeart/2005/8/layout/list1"/>
    <dgm:cxn modelId="{CFAF6BB8-F193-401D-B9A7-03C1302CEE3F}" type="presParOf" srcId="{D4CF2CB4-840D-42B2-A2E0-CAD6DC5A6E16}" destId="{BBE4F120-66FF-44A8-86C5-5A4C17F8EA75}" srcOrd="0" destOrd="0" presId="urn:microsoft.com/office/officeart/2005/8/layout/list1"/>
    <dgm:cxn modelId="{05DBA0A5-117D-47B5-B53D-ED3A23888176}" type="presParOf" srcId="{D4CF2CB4-840D-42B2-A2E0-CAD6DC5A6E16}" destId="{9A6378AD-CA4E-4BC6-B65F-6535B496E35D}" srcOrd="1" destOrd="0" presId="urn:microsoft.com/office/officeart/2005/8/layout/list1"/>
    <dgm:cxn modelId="{B170FCDB-34D6-4092-9E01-954309EC222F}" type="presParOf" srcId="{7A49896E-FFE5-45D3-8686-552111E4027E}" destId="{C1A59F8B-2012-46AD-9916-9456AC09C4C0}" srcOrd="1" destOrd="0" presId="urn:microsoft.com/office/officeart/2005/8/layout/list1"/>
    <dgm:cxn modelId="{27051549-01E1-4D68-A1A7-9C4863153D45}" type="presParOf" srcId="{7A49896E-FFE5-45D3-8686-552111E4027E}" destId="{DF113BB7-B072-4A0F-A079-17753F7689AF}" srcOrd="2" destOrd="0" presId="urn:microsoft.com/office/officeart/2005/8/layout/list1"/>
    <dgm:cxn modelId="{AAFE981A-6D25-40F9-ACBE-7B84811C19D8}" type="presParOf" srcId="{7A49896E-FFE5-45D3-8686-552111E4027E}" destId="{B1B23D8B-2529-4DAA-B89F-CF22A9677E02}" srcOrd="3" destOrd="0" presId="urn:microsoft.com/office/officeart/2005/8/layout/list1"/>
    <dgm:cxn modelId="{C68E6A97-4A58-499A-9E17-08E467E22575}" type="presParOf" srcId="{7A49896E-FFE5-45D3-8686-552111E4027E}" destId="{7E4A609C-53ED-450C-9EFD-1382E1C47087}" srcOrd="4" destOrd="0" presId="urn:microsoft.com/office/officeart/2005/8/layout/list1"/>
    <dgm:cxn modelId="{F241AEBF-2E87-4887-9960-BDC5B16D9C0D}" type="presParOf" srcId="{7E4A609C-53ED-450C-9EFD-1382E1C47087}" destId="{50556171-DFD2-4347-9B91-27F45E7EB9A1}" srcOrd="0" destOrd="0" presId="urn:microsoft.com/office/officeart/2005/8/layout/list1"/>
    <dgm:cxn modelId="{0D885366-2518-4D41-A879-450D2F3EB433}" type="presParOf" srcId="{7E4A609C-53ED-450C-9EFD-1382E1C47087}" destId="{D2C1D0F1-BEAF-46F4-B39E-D250638926E5}" srcOrd="1" destOrd="0" presId="urn:microsoft.com/office/officeart/2005/8/layout/list1"/>
    <dgm:cxn modelId="{EC280AB9-D5BA-4381-B6AD-9E2A0E1403CF}" type="presParOf" srcId="{7A49896E-FFE5-45D3-8686-552111E4027E}" destId="{688112F7-C681-4E18-91D0-64765946A9F7}" srcOrd="5" destOrd="0" presId="urn:microsoft.com/office/officeart/2005/8/layout/list1"/>
    <dgm:cxn modelId="{4C708BA6-D31C-4CC7-A742-A4E134A37F2B}" type="presParOf" srcId="{7A49896E-FFE5-45D3-8686-552111E4027E}" destId="{435FF7A3-9C9D-46B3-9382-47C8B67C342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C68012-59CA-4B95-AF3E-59606391D33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ABD143-B936-4E5A-9251-D6CDFCDFE7D0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/>
            <a:t>Character Error rate , Word Error Rate and Class Imbalance.</a:t>
          </a:r>
        </a:p>
      </dgm:t>
    </dgm:pt>
    <dgm:pt modelId="{0848B1B5-F3BB-4E0D-869C-CA7F99B8E0B5}" type="parTrans" cxnId="{B9234D7C-63BA-43A0-8FCD-71D6CF52FB98}">
      <dgm:prSet/>
      <dgm:spPr/>
      <dgm:t>
        <a:bodyPr/>
        <a:lstStyle/>
        <a:p>
          <a:endParaRPr lang="en-US"/>
        </a:p>
      </dgm:t>
    </dgm:pt>
    <dgm:pt modelId="{DB989956-EA1A-4666-9B80-5AB85389458C}" type="sibTrans" cxnId="{B9234D7C-63BA-43A0-8FCD-71D6CF52FB98}">
      <dgm:prSet/>
      <dgm:spPr/>
      <dgm:t>
        <a:bodyPr/>
        <a:lstStyle/>
        <a:p>
          <a:endParaRPr lang="en-US"/>
        </a:p>
      </dgm:t>
    </dgm:pt>
    <dgm:pt modelId="{7C1F9D44-92C9-4006-A26E-DC08B704CEDE}">
      <dgm:prSet phldrT="[Text]" custT="1"/>
      <dgm:spPr/>
      <dgm:t>
        <a:bodyPr/>
        <a:lstStyle/>
        <a:p>
          <a:r>
            <a:rPr lang="en-US" sz="2400" dirty="0"/>
            <a:t>Does not take Multiple demographics into consideration</a:t>
          </a:r>
          <a:r>
            <a:rPr lang="en-US" sz="3400" dirty="0"/>
            <a:t>.</a:t>
          </a:r>
        </a:p>
      </dgm:t>
    </dgm:pt>
    <dgm:pt modelId="{4CFF3829-C218-45E7-BD74-4E438B13811B}" type="parTrans" cxnId="{23774F24-8697-41B4-9243-BA084E1C3245}">
      <dgm:prSet/>
      <dgm:spPr/>
      <dgm:t>
        <a:bodyPr/>
        <a:lstStyle/>
        <a:p>
          <a:endParaRPr lang="en-US"/>
        </a:p>
      </dgm:t>
    </dgm:pt>
    <dgm:pt modelId="{89A5CCF6-444B-4825-BDDF-F2BD7B4F68C3}" type="sibTrans" cxnId="{23774F24-8697-41B4-9243-BA084E1C3245}">
      <dgm:prSet/>
      <dgm:spPr/>
      <dgm:t>
        <a:bodyPr/>
        <a:lstStyle/>
        <a:p>
          <a:endParaRPr lang="en-US"/>
        </a:p>
      </dgm:t>
    </dgm:pt>
    <dgm:pt modelId="{B5D2921A-6A98-40B6-A95B-A5B0CD86B7AD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/>
            <a:t>Univariate and multi-variate statistical analysis</a:t>
          </a:r>
          <a:r>
            <a:rPr lang="en-US" sz="2800" dirty="0"/>
            <a:t>.</a:t>
          </a:r>
        </a:p>
      </dgm:t>
    </dgm:pt>
    <dgm:pt modelId="{BADDF117-81FD-42F9-B947-8C4DDE35EE94}" type="parTrans" cxnId="{C97E9F9D-E0AC-4A5C-ADBD-E8FC761BB805}">
      <dgm:prSet/>
      <dgm:spPr/>
      <dgm:t>
        <a:bodyPr/>
        <a:lstStyle/>
        <a:p>
          <a:endParaRPr lang="en-US"/>
        </a:p>
      </dgm:t>
    </dgm:pt>
    <dgm:pt modelId="{FDCD2504-E8E0-4A7D-8675-362B450B9BE6}" type="sibTrans" cxnId="{C97E9F9D-E0AC-4A5C-ADBD-E8FC761BB805}">
      <dgm:prSet/>
      <dgm:spPr/>
      <dgm:t>
        <a:bodyPr/>
        <a:lstStyle/>
        <a:p>
          <a:endParaRPr lang="en-US"/>
        </a:p>
      </dgm:t>
    </dgm:pt>
    <dgm:pt modelId="{96646584-2057-4BD1-9517-FFEF412C1DA6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/>
            <a:t>Considers the multiple demographics .</a:t>
          </a:r>
        </a:p>
      </dgm:t>
    </dgm:pt>
    <dgm:pt modelId="{6261795C-CB6C-4122-922C-6DBF190807D9}" type="parTrans" cxnId="{246C3E83-DC60-4AFA-8AE1-68ADE92D612B}">
      <dgm:prSet/>
      <dgm:spPr/>
      <dgm:t>
        <a:bodyPr/>
        <a:lstStyle/>
        <a:p>
          <a:endParaRPr lang="en-US"/>
        </a:p>
      </dgm:t>
    </dgm:pt>
    <dgm:pt modelId="{B059207F-9F77-44AF-A559-A80FCEA57818}" type="sibTrans" cxnId="{246C3E83-DC60-4AFA-8AE1-68ADE92D612B}">
      <dgm:prSet/>
      <dgm:spPr/>
      <dgm:t>
        <a:bodyPr/>
        <a:lstStyle/>
        <a:p>
          <a:endParaRPr lang="en-US"/>
        </a:p>
      </dgm:t>
    </dgm:pt>
    <dgm:pt modelId="{7BC85385-579F-425C-9B39-5FA01DB8B958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/>
            <a:t>Assume demography independence.</a:t>
          </a:r>
        </a:p>
      </dgm:t>
    </dgm:pt>
    <dgm:pt modelId="{AE59A079-FF74-42E4-A4FF-A34E4CE871E3}" type="parTrans" cxnId="{8C12D032-F312-4F62-8A24-69C795A973CA}">
      <dgm:prSet/>
      <dgm:spPr/>
      <dgm:t>
        <a:bodyPr/>
        <a:lstStyle/>
        <a:p>
          <a:endParaRPr lang="en-US"/>
        </a:p>
      </dgm:t>
    </dgm:pt>
    <dgm:pt modelId="{DF54E8D6-D585-4181-9444-260A6735708F}" type="sibTrans" cxnId="{8C12D032-F312-4F62-8A24-69C795A973CA}">
      <dgm:prSet/>
      <dgm:spPr/>
      <dgm:t>
        <a:bodyPr/>
        <a:lstStyle/>
        <a:p>
          <a:endParaRPr lang="en-US"/>
        </a:p>
      </dgm:t>
    </dgm:pt>
    <dgm:pt modelId="{45594120-D424-4AA3-A9FC-1A6DDD50C675}" type="pres">
      <dgm:prSet presAssocID="{BAC68012-59CA-4B95-AF3E-59606391D33F}" presName="linear" presStyleCnt="0">
        <dgm:presLayoutVars>
          <dgm:dir/>
          <dgm:animLvl val="lvl"/>
          <dgm:resizeHandles val="exact"/>
        </dgm:presLayoutVars>
      </dgm:prSet>
      <dgm:spPr/>
    </dgm:pt>
    <dgm:pt modelId="{CC7A6F4E-0DA5-431D-BEF5-9FBA266A8619}" type="pres">
      <dgm:prSet presAssocID="{7BABD143-B936-4E5A-9251-D6CDFCDFE7D0}" presName="parentLin" presStyleCnt="0"/>
      <dgm:spPr/>
    </dgm:pt>
    <dgm:pt modelId="{E0F89970-6B82-4719-B7DE-24FF8A0D56CB}" type="pres">
      <dgm:prSet presAssocID="{7BABD143-B936-4E5A-9251-D6CDFCDFE7D0}" presName="parentLeftMargin" presStyleLbl="node1" presStyleIdx="0" presStyleCnt="2"/>
      <dgm:spPr/>
    </dgm:pt>
    <dgm:pt modelId="{C190945F-C366-421A-A32F-20D9FDDFEE98}" type="pres">
      <dgm:prSet presAssocID="{7BABD143-B936-4E5A-9251-D6CDFCDFE7D0}" presName="parentText" presStyleLbl="node1" presStyleIdx="0" presStyleCnt="2" custScaleX="104969">
        <dgm:presLayoutVars>
          <dgm:chMax val="0"/>
          <dgm:bulletEnabled val="1"/>
        </dgm:presLayoutVars>
      </dgm:prSet>
      <dgm:spPr/>
    </dgm:pt>
    <dgm:pt modelId="{E4451C5B-4CE3-4836-B53A-18B3AC98969D}" type="pres">
      <dgm:prSet presAssocID="{7BABD143-B936-4E5A-9251-D6CDFCDFE7D0}" presName="negativeSpace" presStyleCnt="0"/>
      <dgm:spPr/>
    </dgm:pt>
    <dgm:pt modelId="{6328C9C4-C1AA-4CC8-9B4A-53C37D87C9CB}" type="pres">
      <dgm:prSet presAssocID="{7BABD143-B936-4E5A-9251-D6CDFCDFE7D0}" presName="childText" presStyleLbl="conFgAcc1" presStyleIdx="0" presStyleCnt="2">
        <dgm:presLayoutVars>
          <dgm:bulletEnabled val="1"/>
        </dgm:presLayoutVars>
      </dgm:prSet>
      <dgm:spPr/>
    </dgm:pt>
    <dgm:pt modelId="{4194DAE1-C943-4270-9902-AA4A809A9C0A}" type="pres">
      <dgm:prSet presAssocID="{DB989956-EA1A-4666-9B80-5AB85389458C}" presName="spaceBetweenRectangles" presStyleCnt="0"/>
      <dgm:spPr/>
    </dgm:pt>
    <dgm:pt modelId="{923155BF-CB4A-4DC3-8FEE-0DFCB4CFE0F4}" type="pres">
      <dgm:prSet presAssocID="{B5D2921A-6A98-40B6-A95B-A5B0CD86B7AD}" presName="parentLin" presStyleCnt="0"/>
      <dgm:spPr/>
    </dgm:pt>
    <dgm:pt modelId="{D331A203-FAFB-46EF-B446-B28817C2C94E}" type="pres">
      <dgm:prSet presAssocID="{B5D2921A-6A98-40B6-A95B-A5B0CD86B7AD}" presName="parentLeftMargin" presStyleLbl="node1" presStyleIdx="0" presStyleCnt="2"/>
      <dgm:spPr/>
    </dgm:pt>
    <dgm:pt modelId="{EE3C60AD-A182-46CF-AD5B-55BDAC863564}" type="pres">
      <dgm:prSet presAssocID="{B5D2921A-6A98-40B6-A95B-A5B0CD86B7A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CB11A2D-4A28-4596-83D7-B42EE85169BD}" type="pres">
      <dgm:prSet presAssocID="{B5D2921A-6A98-40B6-A95B-A5B0CD86B7AD}" presName="negativeSpace" presStyleCnt="0"/>
      <dgm:spPr/>
    </dgm:pt>
    <dgm:pt modelId="{EB01ACC8-AA94-4629-ACD3-C8F008721B17}" type="pres">
      <dgm:prSet presAssocID="{B5D2921A-6A98-40B6-A95B-A5B0CD86B7A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2912201-46D7-44AE-9C1C-4CBE6FA98A95}" type="presOf" srcId="{B5D2921A-6A98-40B6-A95B-A5B0CD86B7AD}" destId="{D331A203-FAFB-46EF-B446-B28817C2C94E}" srcOrd="0" destOrd="0" presId="urn:microsoft.com/office/officeart/2005/8/layout/list1"/>
    <dgm:cxn modelId="{39F6B711-C9D3-40B1-865D-4AD5C95A4EE1}" type="presOf" srcId="{7BABD143-B936-4E5A-9251-D6CDFCDFE7D0}" destId="{E0F89970-6B82-4719-B7DE-24FF8A0D56CB}" srcOrd="0" destOrd="0" presId="urn:microsoft.com/office/officeart/2005/8/layout/list1"/>
    <dgm:cxn modelId="{23774F24-8697-41B4-9243-BA084E1C3245}" srcId="{7BABD143-B936-4E5A-9251-D6CDFCDFE7D0}" destId="{7C1F9D44-92C9-4006-A26E-DC08B704CEDE}" srcOrd="0" destOrd="0" parTransId="{4CFF3829-C218-45E7-BD74-4E438B13811B}" sibTransId="{89A5CCF6-444B-4825-BDDF-F2BD7B4F68C3}"/>
    <dgm:cxn modelId="{8C3B1228-4CF5-4F82-8AFE-820F74159B30}" type="presOf" srcId="{7C1F9D44-92C9-4006-A26E-DC08B704CEDE}" destId="{6328C9C4-C1AA-4CC8-9B4A-53C37D87C9CB}" srcOrd="0" destOrd="0" presId="urn:microsoft.com/office/officeart/2005/8/layout/list1"/>
    <dgm:cxn modelId="{B0BA0F2A-5ABF-42ED-B0FC-7FC3DE9DD069}" type="presOf" srcId="{7BC85385-579F-425C-9B39-5FA01DB8B958}" destId="{EB01ACC8-AA94-4629-ACD3-C8F008721B17}" srcOrd="0" destOrd="1" presId="urn:microsoft.com/office/officeart/2005/8/layout/list1"/>
    <dgm:cxn modelId="{8C12D032-F312-4F62-8A24-69C795A973CA}" srcId="{B5D2921A-6A98-40B6-A95B-A5B0CD86B7AD}" destId="{7BC85385-579F-425C-9B39-5FA01DB8B958}" srcOrd="1" destOrd="0" parTransId="{AE59A079-FF74-42E4-A4FF-A34E4CE871E3}" sibTransId="{DF54E8D6-D585-4181-9444-260A6735708F}"/>
    <dgm:cxn modelId="{0AC0D067-5709-4194-AD31-4330A8016EC7}" type="presOf" srcId="{BAC68012-59CA-4B95-AF3E-59606391D33F}" destId="{45594120-D424-4AA3-A9FC-1A6DDD50C675}" srcOrd="0" destOrd="0" presId="urn:microsoft.com/office/officeart/2005/8/layout/list1"/>
    <dgm:cxn modelId="{B9234D7C-63BA-43A0-8FCD-71D6CF52FB98}" srcId="{BAC68012-59CA-4B95-AF3E-59606391D33F}" destId="{7BABD143-B936-4E5A-9251-D6CDFCDFE7D0}" srcOrd="0" destOrd="0" parTransId="{0848B1B5-F3BB-4E0D-869C-CA7F99B8E0B5}" sibTransId="{DB989956-EA1A-4666-9B80-5AB85389458C}"/>
    <dgm:cxn modelId="{246C3E83-DC60-4AFA-8AE1-68ADE92D612B}" srcId="{B5D2921A-6A98-40B6-A95B-A5B0CD86B7AD}" destId="{96646584-2057-4BD1-9517-FFEF412C1DA6}" srcOrd="0" destOrd="0" parTransId="{6261795C-CB6C-4122-922C-6DBF190807D9}" sibTransId="{B059207F-9F77-44AF-A559-A80FCEA57818}"/>
    <dgm:cxn modelId="{88B0A188-A215-4D74-919A-B01A7984D9F8}" type="presOf" srcId="{96646584-2057-4BD1-9517-FFEF412C1DA6}" destId="{EB01ACC8-AA94-4629-ACD3-C8F008721B17}" srcOrd="0" destOrd="0" presId="urn:microsoft.com/office/officeart/2005/8/layout/list1"/>
    <dgm:cxn modelId="{C97E9F9D-E0AC-4A5C-ADBD-E8FC761BB805}" srcId="{BAC68012-59CA-4B95-AF3E-59606391D33F}" destId="{B5D2921A-6A98-40B6-A95B-A5B0CD86B7AD}" srcOrd="1" destOrd="0" parTransId="{BADDF117-81FD-42F9-B947-8C4DDE35EE94}" sibTransId="{FDCD2504-E8E0-4A7D-8675-362B450B9BE6}"/>
    <dgm:cxn modelId="{D9741AE9-91FC-47E1-85F6-2AB6DF001000}" type="presOf" srcId="{B5D2921A-6A98-40B6-A95B-A5B0CD86B7AD}" destId="{EE3C60AD-A182-46CF-AD5B-55BDAC863564}" srcOrd="1" destOrd="0" presId="urn:microsoft.com/office/officeart/2005/8/layout/list1"/>
    <dgm:cxn modelId="{56755FF4-F65D-4DD9-A524-D8953F41CF9C}" type="presOf" srcId="{7BABD143-B936-4E5A-9251-D6CDFCDFE7D0}" destId="{C190945F-C366-421A-A32F-20D9FDDFEE98}" srcOrd="1" destOrd="0" presId="urn:microsoft.com/office/officeart/2005/8/layout/list1"/>
    <dgm:cxn modelId="{8BF16C20-A02F-47C2-8060-3F2294BE0AA1}" type="presParOf" srcId="{45594120-D424-4AA3-A9FC-1A6DDD50C675}" destId="{CC7A6F4E-0DA5-431D-BEF5-9FBA266A8619}" srcOrd="0" destOrd="0" presId="urn:microsoft.com/office/officeart/2005/8/layout/list1"/>
    <dgm:cxn modelId="{0105164D-B0F7-40EC-A79E-CD54924EBCB5}" type="presParOf" srcId="{CC7A6F4E-0DA5-431D-BEF5-9FBA266A8619}" destId="{E0F89970-6B82-4719-B7DE-24FF8A0D56CB}" srcOrd="0" destOrd="0" presId="urn:microsoft.com/office/officeart/2005/8/layout/list1"/>
    <dgm:cxn modelId="{01ECE549-4005-46BF-816B-4AC2E6AC2935}" type="presParOf" srcId="{CC7A6F4E-0DA5-431D-BEF5-9FBA266A8619}" destId="{C190945F-C366-421A-A32F-20D9FDDFEE98}" srcOrd="1" destOrd="0" presId="urn:microsoft.com/office/officeart/2005/8/layout/list1"/>
    <dgm:cxn modelId="{141EF3D9-539A-4C0B-8F6A-8D75D24A2901}" type="presParOf" srcId="{45594120-D424-4AA3-A9FC-1A6DDD50C675}" destId="{E4451C5B-4CE3-4836-B53A-18B3AC98969D}" srcOrd="1" destOrd="0" presId="urn:microsoft.com/office/officeart/2005/8/layout/list1"/>
    <dgm:cxn modelId="{10CF1EAB-3103-4B6C-A0A4-B1B4FA791B28}" type="presParOf" srcId="{45594120-D424-4AA3-A9FC-1A6DDD50C675}" destId="{6328C9C4-C1AA-4CC8-9B4A-53C37D87C9CB}" srcOrd="2" destOrd="0" presId="urn:microsoft.com/office/officeart/2005/8/layout/list1"/>
    <dgm:cxn modelId="{22873C87-624F-4FA3-9C24-F85FB73CEDB7}" type="presParOf" srcId="{45594120-D424-4AA3-A9FC-1A6DDD50C675}" destId="{4194DAE1-C943-4270-9902-AA4A809A9C0A}" srcOrd="3" destOrd="0" presId="urn:microsoft.com/office/officeart/2005/8/layout/list1"/>
    <dgm:cxn modelId="{A88C2B61-826B-4972-ABCE-631D7458E483}" type="presParOf" srcId="{45594120-D424-4AA3-A9FC-1A6DDD50C675}" destId="{923155BF-CB4A-4DC3-8FEE-0DFCB4CFE0F4}" srcOrd="4" destOrd="0" presId="urn:microsoft.com/office/officeart/2005/8/layout/list1"/>
    <dgm:cxn modelId="{7634729E-C257-465B-87C0-73D4318E5518}" type="presParOf" srcId="{923155BF-CB4A-4DC3-8FEE-0DFCB4CFE0F4}" destId="{D331A203-FAFB-46EF-B446-B28817C2C94E}" srcOrd="0" destOrd="0" presId="urn:microsoft.com/office/officeart/2005/8/layout/list1"/>
    <dgm:cxn modelId="{9CAFBF6C-67E9-4FDB-A0FB-3FCE1F9EC551}" type="presParOf" srcId="{923155BF-CB4A-4DC3-8FEE-0DFCB4CFE0F4}" destId="{EE3C60AD-A182-46CF-AD5B-55BDAC863564}" srcOrd="1" destOrd="0" presId="urn:microsoft.com/office/officeart/2005/8/layout/list1"/>
    <dgm:cxn modelId="{2762ADF4-FE96-4D57-BD2A-F50BED775CF8}" type="presParOf" srcId="{45594120-D424-4AA3-A9FC-1A6DDD50C675}" destId="{3CB11A2D-4A28-4596-83D7-B42EE85169BD}" srcOrd="5" destOrd="0" presId="urn:microsoft.com/office/officeart/2005/8/layout/list1"/>
    <dgm:cxn modelId="{1380DD9E-3A49-4859-9EEE-A769A6B44B53}" type="presParOf" srcId="{45594120-D424-4AA3-A9FC-1A6DDD50C675}" destId="{EB01ACC8-AA94-4629-ACD3-C8F008721B1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79B6683-C04B-48E4-8457-42EA7D855805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8F417F-0E3F-4EA1-B88C-C88B0155B4EA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u="sng" dirty="0"/>
            <a:t>Specific Objective.</a:t>
          </a:r>
          <a:endParaRPr lang="en-US" dirty="0"/>
        </a:p>
      </dgm:t>
    </dgm:pt>
    <dgm:pt modelId="{6B14DE75-B153-491A-9EEA-4893C9E719CF}" type="parTrans" cxnId="{62012EC2-6FC4-47C0-A412-C279FFD728F6}">
      <dgm:prSet/>
      <dgm:spPr/>
      <dgm:t>
        <a:bodyPr/>
        <a:lstStyle/>
        <a:p>
          <a:endParaRPr lang="en-US"/>
        </a:p>
      </dgm:t>
    </dgm:pt>
    <dgm:pt modelId="{075EF6D3-A855-4B50-8882-9DC4378F73EB}" type="sibTrans" cxnId="{62012EC2-6FC4-47C0-A412-C279FFD728F6}">
      <dgm:prSet/>
      <dgm:spPr/>
      <dgm:t>
        <a:bodyPr/>
        <a:lstStyle/>
        <a:p>
          <a:endParaRPr lang="en-US"/>
        </a:p>
      </dgm:t>
    </dgm:pt>
    <dgm:pt modelId="{23658FF2-A888-40D6-B0E0-2EE5888BE64A}">
      <dgm:prSet phldrT="[Text]"/>
      <dgm:spPr/>
      <dgm:t>
        <a:bodyPr/>
        <a:lstStyle/>
        <a:p>
          <a:pPr>
            <a:buNone/>
          </a:pPr>
          <a:r>
            <a:rPr lang="en-US" b="1" u="sng" dirty="0"/>
            <a:t>Sub Objective.</a:t>
          </a:r>
          <a:endParaRPr lang="en-US" dirty="0"/>
        </a:p>
      </dgm:t>
    </dgm:pt>
    <dgm:pt modelId="{BF8639B8-EE4E-4D87-8394-655A9C872108}" type="parTrans" cxnId="{FB16024D-B25E-4DE2-A351-A925BF714FF5}">
      <dgm:prSet/>
      <dgm:spPr/>
      <dgm:t>
        <a:bodyPr/>
        <a:lstStyle/>
        <a:p>
          <a:endParaRPr lang="en-US"/>
        </a:p>
      </dgm:t>
    </dgm:pt>
    <dgm:pt modelId="{E73BE790-F56B-4C73-A132-95BDDA0F4659}" type="sibTrans" cxnId="{FB16024D-B25E-4DE2-A351-A925BF714FF5}">
      <dgm:prSet/>
      <dgm:spPr/>
      <dgm:t>
        <a:bodyPr/>
        <a:lstStyle/>
        <a:p>
          <a:endParaRPr lang="en-US"/>
        </a:p>
      </dgm:t>
    </dgm:pt>
    <dgm:pt modelId="{24202F90-A45E-48C8-B132-315298DC5E6D}">
      <dgm:prSet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The main goal of the component is to develop a robust metric to measure bias with consideration </a:t>
          </a:r>
        </a:p>
      </dgm:t>
    </dgm:pt>
    <dgm:pt modelId="{9D54C198-7627-4E87-BEF0-2C8B1425385D}" type="parTrans" cxnId="{9AFF4033-7EA7-4E19-8DB7-BC868BA57D39}">
      <dgm:prSet/>
      <dgm:spPr/>
      <dgm:t>
        <a:bodyPr/>
        <a:lstStyle/>
        <a:p>
          <a:endParaRPr lang="en-US"/>
        </a:p>
      </dgm:t>
    </dgm:pt>
    <dgm:pt modelId="{99878031-900B-4A87-8FF6-83FE62A75B92}" type="sibTrans" cxnId="{9AFF4033-7EA7-4E19-8DB7-BC868BA57D39}">
      <dgm:prSet/>
      <dgm:spPr/>
      <dgm:t>
        <a:bodyPr/>
        <a:lstStyle/>
        <a:p>
          <a:endParaRPr lang="en-US"/>
        </a:p>
      </dgm:t>
    </dgm:pt>
    <dgm:pt modelId="{49C05B3C-7BBF-44CE-A572-FEFA79883F04}">
      <dgm:prSet/>
      <dgm:spPr/>
      <dgm:t>
        <a:bodyPr/>
        <a:lstStyle/>
        <a:p>
          <a:r>
            <a:rPr lang="en-US"/>
            <a:t>Understanding the effect of different biases introduced by audio data.</a:t>
          </a:r>
        </a:p>
      </dgm:t>
    </dgm:pt>
    <dgm:pt modelId="{D70D2F5E-3FF1-49B9-83CC-C670BF1C7749}" type="parTrans" cxnId="{5F73D661-F26A-41DF-90A6-9F9927B976C9}">
      <dgm:prSet/>
      <dgm:spPr/>
      <dgm:t>
        <a:bodyPr/>
        <a:lstStyle/>
        <a:p>
          <a:endParaRPr lang="en-US"/>
        </a:p>
      </dgm:t>
    </dgm:pt>
    <dgm:pt modelId="{01BF2CF3-CFA1-4D5F-81C4-EABCBBCB378E}" type="sibTrans" cxnId="{5F73D661-F26A-41DF-90A6-9F9927B976C9}">
      <dgm:prSet/>
      <dgm:spPr/>
      <dgm:t>
        <a:bodyPr/>
        <a:lstStyle/>
        <a:p>
          <a:endParaRPr lang="en-US"/>
        </a:p>
      </dgm:t>
    </dgm:pt>
    <dgm:pt modelId="{769E59F5-7770-4FAE-80EC-AB139104B24D}">
      <dgm:prSet/>
      <dgm:spPr/>
      <dgm:t>
        <a:bodyPr/>
        <a:lstStyle/>
        <a:p>
          <a:r>
            <a:rPr lang="en-US"/>
            <a:t>Understanding how different demographics affect bias.</a:t>
          </a:r>
          <a:endParaRPr lang="en-US" dirty="0"/>
        </a:p>
      </dgm:t>
    </dgm:pt>
    <dgm:pt modelId="{D4E861DD-BE35-496E-B2A3-9B370970E675}" type="parTrans" cxnId="{4CD635EA-0C9A-4A84-AA1B-07416AC7F44B}">
      <dgm:prSet/>
      <dgm:spPr/>
      <dgm:t>
        <a:bodyPr/>
        <a:lstStyle/>
        <a:p>
          <a:endParaRPr lang="en-US"/>
        </a:p>
      </dgm:t>
    </dgm:pt>
    <dgm:pt modelId="{753EE8CE-18B5-4BC9-9392-06517BC34CDC}" type="sibTrans" cxnId="{4CD635EA-0C9A-4A84-AA1B-07416AC7F44B}">
      <dgm:prSet/>
      <dgm:spPr/>
      <dgm:t>
        <a:bodyPr/>
        <a:lstStyle/>
        <a:p>
          <a:endParaRPr lang="en-US"/>
        </a:p>
      </dgm:t>
    </dgm:pt>
    <dgm:pt modelId="{79BE420F-3BA6-4F3B-93C7-FC7E63801BEC}">
      <dgm:prSet/>
      <dgm:spPr/>
      <dgm:t>
        <a:bodyPr/>
        <a:lstStyle/>
        <a:p>
          <a:r>
            <a:rPr lang="en-US"/>
            <a:t>Understanding the Impact of additional audio features like intonations and speech patterns on bias detection. </a:t>
          </a:r>
          <a:endParaRPr lang="en-US" dirty="0"/>
        </a:p>
      </dgm:t>
    </dgm:pt>
    <dgm:pt modelId="{1A0A91DA-0166-4D18-8C33-AA2170B492D9}" type="parTrans" cxnId="{9F002B82-B1CA-428C-AAD3-B6D7FAE3949A}">
      <dgm:prSet/>
      <dgm:spPr/>
      <dgm:t>
        <a:bodyPr/>
        <a:lstStyle/>
        <a:p>
          <a:endParaRPr lang="en-US"/>
        </a:p>
      </dgm:t>
    </dgm:pt>
    <dgm:pt modelId="{A23E9F41-9AE6-486A-8487-8F0268E3C951}" type="sibTrans" cxnId="{9F002B82-B1CA-428C-AAD3-B6D7FAE3949A}">
      <dgm:prSet/>
      <dgm:spPr/>
      <dgm:t>
        <a:bodyPr/>
        <a:lstStyle/>
        <a:p>
          <a:endParaRPr lang="en-US"/>
        </a:p>
      </dgm:t>
    </dgm:pt>
    <dgm:pt modelId="{12ED463A-3D27-4417-A23D-B8C4327DF943}" type="pres">
      <dgm:prSet presAssocID="{C79B6683-C04B-48E4-8457-42EA7D855805}" presName="linear" presStyleCnt="0">
        <dgm:presLayoutVars>
          <dgm:dir/>
          <dgm:animLvl val="lvl"/>
          <dgm:resizeHandles val="exact"/>
        </dgm:presLayoutVars>
      </dgm:prSet>
      <dgm:spPr/>
    </dgm:pt>
    <dgm:pt modelId="{48F5D779-838B-43B6-9F76-3759FF1A67A0}" type="pres">
      <dgm:prSet presAssocID="{138F417F-0E3F-4EA1-B88C-C88B0155B4EA}" presName="parentLin" presStyleCnt="0"/>
      <dgm:spPr/>
    </dgm:pt>
    <dgm:pt modelId="{E6A074F4-BAF2-486C-BA3E-68C6D13C89F0}" type="pres">
      <dgm:prSet presAssocID="{138F417F-0E3F-4EA1-B88C-C88B0155B4EA}" presName="parentLeftMargin" presStyleLbl="node1" presStyleIdx="0" presStyleCnt="2"/>
      <dgm:spPr/>
    </dgm:pt>
    <dgm:pt modelId="{975B1AB3-D330-4775-9895-11065F1CE515}" type="pres">
      <dgm:prSet presAssocID="{138F417F-0E3F-4EA1-B88C-C88B0155B4E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86647D2-69BE-42E1-8A7A-D71F314C9C76}" type="pres">
      <dgm:prSet presAssocID="{138F417F-0E3F-4EA1-B88C-C88B0155B4EA}" presName="negativeSpace" presStyleCnt="0"/>
      <dgm:spPr/>
    </dgm:pt>
    <dgm:pt modelId="{595BBB69-F846-42CF-BE33-86A6ECFC6F0C}" type="pres">
      <dgm:prSet presAssocID="{138F417F-0E3F-4EA1-B88C-C88B0155B4EA}" presName="childText" presStyleLbl="conFgAcc1" presStyleIdx="0" presStyleCnt="2">
        <dgm:presLayoutVars>
          <dgm:bulletEnabled val="1"/>
        </dgm:presLayoutVars>
      </dgm:prSet>
      <dgm:spPr/>
    </dgm:pt>
    <dgm:pt modelId="{ADB3229C-1224-47D4-8257-FE6974AC8E16}" type="pres">
      <dgm:prSet presAssocID="{075EF6D3-A855-4B50-8882-9DC4378F73EB}" presName="spaceBetweenRectangles" presStyleCnt="0"/>
      <dgm:spPr/>
    </dgm:pt>
    <dgm:pt modelId="{2D6BD477-F7DF-4A18-BFA9-ACDB2EFF0E71}" type="pres">
      <dgm:prSet presAssocID="{23658FF2-A888-40D6-B0E0-2EE5888BE64A}" presName="parentLin" presStyleCnt="0"/>
      <dgm:spPr/>
    </dgm:pt>
    <dgm:pt modelId="{990676F8-D859-4D44-A176-290DBD171730}" type="pres">
      <dgm:prSet presAssocID="{23658FF2-A888-40D6-B0E0-2EE5888BE64A}" presName="parentLeftMargin" presStyleLbl="node1" presStyleIdx="0" presStyleCnt="2"/>
      <dgm:spPr/>
    </dgm:pt>
    <dgm:pt modelId="{AE7F20FA-8CE0-4B0E-88EE-A114FCF467B7}" type="pres">
      <dgm:prSet presAssocID="{23658FF2-A888-40D6-B0E0-2EE5888BE64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4036933-D703-45BF-A11F-6C1A6428848A}" type="pres">
      <dgm:prSet presAssocID="{23658FF2-A888-40D6-B0E0-2EE5888BE64A}" presName="negativeSpace" presStyleCnt="0"/>
      <dgm:spPr/>
    </dgm:pt>
    <dgm:pt modelId="{DD26795D-90AD-4EEF-9B8B-F612C06A33F4}" type="pres">
      <dgm:prSet presAssocID="{23658FF2-A888-40D6-B0E0-2EE5888BE64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0FECA06-D70C-43BA-BCD6-0614A6E2F7EA}" type="presOf" srcId="{138F417F-0E3F-4EA1-B88C-C88B0155B4EA}" destId="{975B1AB3-D330-4775-9895-11065F1CE515}" srcOrd="1" destOrd="0" presId="urn:microsoft.com/office/officeart/2005/8/layout/list1"/>
    <dgm:cxn modelId="{9AFF4033-7EA7-4E19-8DB7-BC868BA57D39}" srcId="{138F417F-0E3F-4EA1-B88C-C88B0155B4EA}" destId="{24202F90-A45E-48C8-B132-315298DC5E6D}" srcOrd="0" destOrd="0" parTransId="{9D54C198-7627-4E87-BEF0-2C8B1425385D}" sibTransId="{99878031-900B-4A87-8FF6-83FE62A75B92}"/>
    <dgm:cxn modelId="{B6E55E3E-643F-40F2-805D-A81271BE3BAE}" type="presOf" srcId="{24202F90-A45E-48C8-B132-315298DC5E6D}" destId="{595BBB69-F846-42CF-BE33-86A6ECFC6F0C}" srcOrd="0" destOrd="0" presId="urn:microsoft.com/office/officeart/2005/8/layout/list1"/>
    <dgm:cxn modelId="{5F73D661-F26A-41DF-90A6-9F9927B976C9}" srcId="{23658FF2-A888-40D6-B0E0-2EE5888BE64A}" destId="{49C05B3C-7BBF-44CE-A572-FEFA79883F04}" srcOrd="0" destOrd="0" parTransId="{D70D2F5E-3FF1-49B9-83CC-C670BF1C7749}" sibTransId="{01BF2CF3-CFA1-4D5F-81C4-EABCBBCB378E}"/>
    <dgm:cxn modelId="{FB16024D-B25E-4DE2-A351-A925BF714FF5}" srcId="{C79B6683-C04B-48E4-8457-42EA7D855805}" destId="{23658FF2-A888-40D6-B0E0-2EE5888BE64A}" srcOrd="1" destOrd="0" parTransId="{BF8639B8-EE4E-4D87-8394-655A9C872108}" sibTransId="{E73BE790-F56B-4C73-A132-95BDDA0F4659}"/>
    <dgm:cxn modelId="{9F002B82-B1CA-428C-AAD3-B6D7FAE3949A}" srcId="{23658FF2-A888-40D6-B0E0-2EE5888BE64A}" destId="{79BE420F-3BA6-4F3B-93C7-FC7E63801BEC}" srcOrd="2" destOrd="0" parTransId="{1A0A91DA-0166-4D18-8C33-AA2170B492D9}" sibTransId="{A23E9F41-9AE6-486A-8487-8F0268E3C951}"/>
    <dgm:cxn modelId="{D6E55891-C9B4-4984-8488-5C716066A585}" type="presOf" srcId="{23658FF2-A888-40D6-B0E0-2EE5888BE64A}" destId="{AE7F20FA-8CE0-4B0E-88EE-A114FCF467B7}" srcOrd="1" destOrd="0" presId="urn:microsoft.com/office/officeart/2005/8/layout/list1"/>
    <dgm:cxn modelId="{A8FA2BB9-49D9-48F1-9A7F-941A4F4D7182}" type="presOf" srcId="{138F417F-0E3F-4EA1-B88C-C88B0155B4EA}" destId="{E6A074F4-BAF2-486C-BA3E-68C6D13C89F0}" srcOrd="0" destOrd="0" presId="urn:microsoft.com/office/officeart/2005/8/layout/list1"/>
    <dgm:cxn modelId="{F49829BC-4F29-4AEF-AAB2-808313F269F2}" type="presOf" srcId="{769E59F5-7770-4FAE-80EC-AB139104B24D}" destId="{DD26795D-90AD-4EEF-9B8B-F612C06A33F4}" srcOrd="0" destOrd="1" presId="urn:microsoft.com/office/officeart/2005/8/layout/list1"/>
    <dgm:cxn modelId="{393127C2-6CA9-46AA-9732-7B4A44C60A94}" type="presOf" srcId="{C79B6683-C04B-48E4-8457-42EA7D855805}" destId="{12ED463A-3D27-4417-A23D-B8C4327DF943}" srcOrd="0" destOrd="0" presId="urn:microsoft.com/office/officeart/2005/8/layout/list1"/>
    <dgm:cxn modelId="{62012EC2-6FC4-47C0-A412-C279FFD728F6}" srcId="{C79B6683-C04B-48E4-8457-42EA7D855805}" destId="{138F417F-0E3F-4EA1-B88C-C88B0155B4EA}" srcOrd="0" destOrd="0" parTransId="{6B14DE75-B153-491A-9EEA-4893C9E719CF}" sibTransId="{075EF6D3-A855-4B50-8882-9DC4378F73EB}"/>
    <dgm:cxn modelId="{FA2793D0-E068-449F-9559-B3F95610B0F0}" type="presOf" srcId="{23658FF2-A888-40D6-B0E0-2EE5888BE64A}" destId="{990676F8-D859-4D44-A176-290DBD171730}" srcOrd="0" destOrd="0" presId="urn:microsoft.com/office/officeart/2005/8/layout/list1"/>
    <dgm:cxn modelId="{F968A5DC-3791-481D-80B4-456F330DE4F5}" type="presOf" srcId="{79BE420F-3BA6-4F3B-93C7-FC7E63801BEC}" destId="{DD26795D-90AD-4EEF-9B8B-F612C06A33F4}" srcOrd="0" destOrd="2" presId="urn:microsoft.com/office/officeart/2005/8/layout/list1"/>
    <dgm:cxn modelId="{4CD635EA-0C9A-4A84-AA1B-07416AC7F44B}" srcId="{23658FF2-A888-40D6-B0E0-2EE5888BE64A}" destId="{769E59F5-7770-4FAE-80EC-AB139104B24D}" srcOrd="1" destOrd="0" parTransId="{D4E861DD-BE35-496E-B2A3-9B370970E675}" sibTransId="{753EE8CE-18B5-4BC9-9392-06517BC34CDC}"/>
    <dgm:cxn modelId="{1AC039FF-33C5-4FA3-A5F1-35B202D0B42E}" type="presOf" srcId="{49C05B3C-7BBF-44CE-A572-FEFA79883F04}" destId="{DD26795D-90AD-4EEF-9B8B-F612C06A33F4}" srcOrd="0" destOrd="0" presId="urn:microsoft.com/office/officeart/2005/8/layout/list1"/>
    <dgm:cxn modelId="{57429DF6-4F0F-43F1-81AF-77F5F042650D}" type="presParOf" srcId="{12ED463A-3D27-4417-A23D-B8C4327DF943}" destId="{48F5D779-838B-43B6-9F76-3759FF1A67A0}" srcOrd="0" destOrd="0" presId="urn:microsoft.com/office/officeart/2005/8/layout/list1"/>
    <dgm:cxn modelId="{D749E0B5-3161-482C-81C1-738593880349}" type="presParOf" srcId="{48F5D779-838B-43B6-9F76-3759FF1A67A0}" destId="{E6A074F4-BAF2-486C-BA3E-68C6D13C89F0}" srcOrd="0" destOrd="0" presId="urn:microsoft.com/office/officeart/2005/8/layout/list1"/>
    <dgm:cxn modelId="{9E628E57-CB0E-44DD-AE8B-02A12864C748}" type="presParOf" srcId="{48F5D779-838B-43B6-9F76-3759FF1A67A0}" destId="{975B1AB3-D330-4775-9895-11065F1CE515}" srcOrd="1" destOrd="0" presId="urn:microsoft.com/office/officeart/2005/8/layout/list1"/>
    <dgm:cxn modelId="{0CA68CDA-D78D-48B4-8053-6B744F6B2774}" type="presParOf" srcId="{12ED463A-3D27-4417-A23D-B8C4327DF943}" destId="{486647D2-69BE-42E1-8A7A-D71F314C9C76}" srcOrd="1" destOrd="0" presId="urn:microsoft.com/office/officeart/2005/8/layout/list1"/>
    <dgm:cxn modelId="{C56443B5-5D7D-406E-9988-FDADA1CE72BE}" type="presParOf" srcId="{12ED463A-3D27-4417-A23D-B8C4327DF943}" destId="{595BBB69-F846-42CF-BE33-86A6ECFC6F0C}" srcOrd="2" destOrd="0" presId="urn:microsoft.com/office/officeart/2005/8/layout/list1"/>
    <dgm:cxn modelId="{213636FE-0BB9-46AC-BDD8-500432B67F81}" type="presParOf" srcId="{12ED463A-3D27-4417-A23D-B8C4327DF943}" destId="{ADB3229C-1224-47D4-8257-FE6974AC8E16}" srcOrd="3" destOrd="0" presId="urn:microsoft.com/office/officeart/2005/8/layout/list1"/>
    <dgm:cxn modelId="{C783D8B5-28A9-4877-9EBC-4B9AC265812D}" type="presParOf" srcId="{12ED463A-3D27-4417-A23D-B8C4327DF943}" destId="{2D6BD477-F7DF-4A18-BFA9-ACDB2EFF0E71}" srcOrd="4" destOrd="0" presId="urn:microsoft.com/office/officeart/2005/8/layout/list1"/>
    <dgm:cxn modelId="{0BB0C589-5A51-4D72-9781-BDC27D7FD28B}" type="presParOf" srcId="{2D6BD477-F7DF-4A18-BFA9-ACDB2EFF0E71}" destId="{990676F8-D859-4D44-A176-290DBD171730}" srcOrd="0" destOrd="0" presId="urn:microsoft.com/office/officeart/2005/8/layout/list1"/>
    <dgm:cxn modelId="{B987AEBC-12B9-4402-8AE6-39296677182C}" type="presParOf" srcId="{2D6BD477-F7DF-4A18-BFA9-ACDB2EFF0E71}" destId="{AE7F20FA-8CE0-4B0E-88EE-A114FCF467B7}" srcOrd="1" destOrd="0" presId="urn:microsoft.com/office/officeart/2005/8/layout/list1"/>
    <dgm:cxn modelId="{F377EAA8-E15D-4D47-8AC9-E44496B59F39}" type="presParOf" srcId="{12ED463A-3D27-4417-A23D-B8C4327DF943}" destId="{B4036933-D703-45BF-A11F-6C1A6428848A}" srcOrd="5" destOrd="0" presId="urn:microsoft.com/office/officeart/2005/8/layout/list1"/>
    <dgm:cxn modelId="{87ECB69A-84F5-4F34-8CB0-46B4D7E628A6}" type="presParOf" srcId="{12ED463A-3D27-4417-A23D-B8C4327DF943}" destId="{DD26795D-90AD-4EEF-9B8B-F612C06A33F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36BC634-9172-42CF-8E5E-0ACB7D3BD41E}" type="doc">
      <dgm:prSet loTypeId="urn:microsoft.com/office/officeart/2005/8/layout/list1" loCatId="list" qsTypeId="urn:microsoft.com/office/officeart/2005/8/quickstyle/simple3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3C0C9E06-628C-416F-88AD-0F2EA82FDFAC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3200" dirty="0"/>
            <a:t>Functional requirements</a:t>
          </a:r>
        </a:p>
      </dgm:t>
    </dgm:pt>
    <dgm:pt modelId="{A5BC4870-7D36-45DF-81AE-86A9A2175FDA}" type="parTrans" cxnId="{E259309C-0F16-45A8-92AF-464B52E6CDEE}">
      <dgm:prSet/>
      <dgm:spPr/>
      <dgm:t>
        <a:bodyPr/>
        <a:lstStyle/>
        <a:p>
          <a:endParaRPr lang="en-US"/>
        </a:p>
      </dgm:t>
    </dgm:pt>
    <dgm:pt modelId="{1F942D50-131D-4464-93D8-20D16F50F110}" type="sibTrans" cxnId="{E259309C-0F16-45A8-92AF-464B52E6CDEE}">
      <dgm:prSet/>
      <dgm:spPr/>
      <dgm:t>
        <a:bodyPr/>
        <a:lstStyle/>
        <a:p>
          <a:endParaRPr lang="en-US"/>
        </a:p>
      </dgm:t>
    </dgm:pt>
    <dgm:pt modelId="{68AD383B-5F8C-4360-9317-0AEE60626E95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Detect and measure bias across different demographics.</a:t>
          </a:r>
        </a:p>
      </dgm:t>
    </dgm:pt>
    <dgm:pt modelId="{D3E61A91-E516-4E7A-BB01-59B37BEA5162}" type="parTrans" cxnId="{1A4F3F86-8359-4F71-B7BE-3FCBC78D4BFB}">
      <dgm:prSet/>
      <dgm:spPr/>
      <dgm:t>
        <a:bodyPr/>
        <a:lstStyle/>
        <a:p>
          <a:endParaRPr lang="en-US"/>
        </a:p>
      </dgm:t>
    </dgm:pt>
    <dgm:pt modelId="{9145D197-0DB2-4772-A326-CD6140D2D522}" type="sibTrans" cxnId="{1A4F3F86-8359-4F71-B7BE-3FCBC78D4BFB}">
      <dgm:prSet/>
      <dgm:spPr/>
      <dgm:t>
        <a:bodyPr/>
        <a:lstStyle/>
        <a:p>
          <a:endParaRPr lang="en-US"/>
        </a:p>
      </dgm:t>
    </dgm:pt>
    <dgm:pt modelId="{90B7644E-764A-446F-8281-C0C1C33F3F51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3200" dirty="0"/>
            <a:t>Non-functional requirements</a:t>
          </a:r>
        </a:p>
      </dgm:t>
    </dgm:pt>
    <dgm:pt modelId="{3B825ACA-4731-47BF-9481-32F6D1D92A03}" type="parTrans" cxnId="{687768B7-FAA4-408C-8919-41091360C44F}">
      <dgm:prSet/>
      <dgm:spPr/>
      <dgm:t>
        <a:bodyPr/>
        <a:lstStyle/>
        <a:p>
          <a:endParaRPr lang="en-US"/>
        </a:p>
      </dgm:t>
    </dgm:pt>
    <dgm:pt modelId="{DA1DBA64-A8FD-411D-9A61-29CC07B60D62}" type="sibTrans" cxnId="{687768B7-FAA4-408C-8919-41091360C44F}">
      <dgm:prSet/>
      <dgm:spPr/>
      <dgm:t>
        <a:bodyPr/>
        <a:lstStyle/>
        <a:p>
          <a:endParaRPr lang="en-US"/>
        </a:p>
      </dgm:t>
    </dgm:pt>
    <dgm:pt modelId="{96E3D3DC-B81E-4E2C-BA43-9883A79AF7DE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Reliable.</a:t>
          </a:r>
        </a:p>
      </dgm:t>
    </dgm:pt>
    <dgm:pt modelId="{12FF092F-3232-4762-92B0-84AFAE4C0F8F}" type="parTrans" cxnId="{2CE3DB6F-C0F7-4C7F-B96C-17D2998F09B7}">
      <dgm:prSet/>
      <dgm:spPr/>
      <dgm:t>
        <a:bodyPr/>
        <a:lstStyle/>
        <a:p>
          <a:endParaRPr lang="en-US"/>
        </a:p>
      </dgm:t>
    </dgm:pt>
    <dgm:pt modelId="{99D976C0-F33F-4166-9BC1-63568B8A44C2}" type="sibTrans" cxnId="{2CE3DB6F-C0F7-4C7F-B96C-17D2998F09B7}">
      <dgm:prSet/>
      <dgm:spPr/>
      <dgm:t>
        <a:bodyPr/>
        <a:lstStyle/>
        <a:p>
          <a:endParaRPr lang="en-US"/>
        </a:p>
      </dgm:t>
    </dgm:pt>
    <dgm:pt modelId="{725AE76D-D89A-4C5A-AE43-73391C2F47B2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Interoperability.</a:t>
          </a:r>
        </a:p>
      </dgm:t>
    </dgm:pt>
    <dgm:pt modelId="{048920CE-20BA-4608-BA8F-B1752BAAD3A9}" type="parTrans" cxnId="{DB7538CD-CF36-4623-B289-CA8ACC8A9B95}">
      <dgm:prSet/>
      <dgm:spPr/>
      <dgm:t>
        <a:bodyPr/>
        <a:lstStyle/>
        <a:p>
          <a:endParaRPr lang="en-US"/>
        </a:p>
      </dgm:t>
    </dgm:pt>
    <dgm:pt modelId="{49ECE5BD-5913-4398-BEA6-F82DA0F1E825}" type="sibTrans" cxnId="{DB7538CD-CF36-4623-B289-CA8ACC8A9B95}">
      <dgm:prSet/>
      <dgm:spPr/>
      <dgm:t>
        <a:bodyPr/>
        <a:lstStyle/>
        <a:p>
          <a:endParaRPr lang="en-US"/>
        </a:p>
      </dgm:t>
    </dgm:pt>
    <dgm:pt modelId="{90EC8275-CE58-42B2-A3F7-48CE3B0F66EE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Scalable.</a:t>
          </a:r>
        </a:p>
      </dgm:t>
    </dgm:pt>
    <dgm:pt modelId="{92395030-AC38-452C-82B8-6F2CCED91569}" type="parTrans" cxnId="{94B063A7-F413-4546-8B84-1F26842CE117}">
      <dgm:prSet/>
      <dgm:spPr/>
      <dgm:t>
        <a:bodyPr/>
        <a:lstStyle/>
        <a:p>
          <a:endParaRPr lang="en-US"/>
        </a:p>
      </dgm:t>
    </dgm:pt>
    <dgm:pt modelId="{54416C33-1278-442F-9922-F1AFC4B70F78}" type="sibTrans" cxnId="{94B063A7-F413-4546-8B84-1F26842CE117}">
      <dgm:prSet/>
      <dgm:spPr/>
      <dgm:t>
        <a:bodyPr/>
        <a:lstStyle/>
        <a:p>
          <a:endParaRPr lang="en-US"/>
        </a:p>
      </dgm:t>
    </dgm:pt>
    <dgm:pt modelId="{7C070FE2-BFB9-4239-9F09-4DC7C2DC16D9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Ethical.</a:t>
          </a:r>
        </a:p>
      </dgm:t>
    </dgm:pt>
    <dgm:pt modelId="{35927A9B-7719-4E88-9236-A8F404781B92}" type="parTrans" cxnId="{C2BA9358-8C08-4229-B639-6F065313DBF8}">
      <dgm:prSet/>
      <dgm:spPr/>
      <dgm:t>
        <a:bodyPr/>
        <a:lstStyle/>
        <a:p>
          <a:endParaRPr lang="en-US"/>
        </a:p>
      </dgm:t>
    </dgm:pt>
    <dgm:pt modelId="{E304C213-DCB0-44E4-958B-2F494A3A25BB}" type="sibTrans" cxnId="{C2BA9358-8C08-4229-B639-6F065313DBF8}">
      <dgm:prSet/>
      <dgm:spPr/>
      <dgm:t>
        <a:bodyPr/>
        <a:lstStyle/>
        <a:p>
          <a:endParaRPr lang="en-US"/>
        </a:p>
      </dgm:t>
    </dgm:pt>
    <dgm:pt modelId="{047D1436-146D-42E6-824B-C57AE1C6C832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Detect and measure bias across different audio features</a:t>
          </a:r>
          <a:r>
            <a:rPr lang="en-US" sz="2600" dirty="0"/>
            <a:t>.</a:t>
          </a:r>
        </a:p>
      </dgm:t>
    </dgm:pt>
    <dgm:pt modelId="{D65AA582-2A9E-48D3-A084-6B55DDECB53A}" type="parTrans" cxnId="{5D85ACA5-0ADC-4D47-84D2-0863D3E6B2F2}">
      <dgm:prSet/>
      <dgm:spPr/>
      <dgm:t>
        <a:bodyPr/>
        <a:lstStyle/>
        <a:p>
          <a:endParaRPr lang="en-US"/>
        </a:p>
      </dgm:t>
    </dgm:pt>
    <dgm:pt modelId="{8690149C-3938-482D-B3C5-1E332C63A94A}" type="sibTrans" cxnId="{5D85ACA5-0ADC-4D47-84D2-0863D3E6B2F2}">
      <dgm:prSet/>
      <dgm:spPr/>
      <dgm:t>
        <a:bodyPr/>
        <a:lstStyle/>
        <a:p>
          <a:endParaRPr lang="en-US"/>
        </a:p>
      </dgm:t>
    </dgm:pt>
    <dgm:pt modelId="{59337266-1B80-422F-BC1E-D94CCD66354F}" type="pres">
      <dgm:prSet presAssocID="{536BC634-9172-42CF-8E5E-0ACB7D3BD41E}" presName="linear" presStyleCnt="0">
        <dgm:presLayoutVars>
          <dgm:dir/>
          <dgm:animLvl val="lvl"/>
          <dgm:resizeHandles val="exact"/>
        </dgm:presLayoutVars>
      </dgm:prSet>
      <dgm:spPr/>
    </dgm:pt>
    <dgm:pt modelId="{FF6A283E-0AC0-4108-966D-FF91BCDA03CB}" type="pres">
      <dgm:prSet presAssocID="{3C0C9E06-628C-416F-88AD-0F2EA82FDFAC}" presName="parentLin" presStyleCnt="0"/>
      <dgm:spPr/>
    </dgm:pt>
    <dgm:pt modelId="{0A999F1A-B646-4C8B-91DE-49A7DC99563C}" type="pres">
      <dgm:prSet presAssocID="{3C0C9E06-628C-416F-88AD-0F2EA82FDFAC}" presName="parentLeftMargin" presStyleLbl="node1" presStyleIdx="0" presStyleCnt="2"/>
      <dgm:spPr/>
    </dgm:pt>
    <dgm:pt modelId="{5D119E79-F745-4A54-AD64-80C531CBB12D}" type="pres">
      <dgm:prSet presAssocID="{3C0C9E06-628C-416F-88AD-0F2EA82FDFA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F55235E-6C50-4E4B-9AAF-495ACBF494E3}" type="pres">
      <dgm:prSet presAssocID="{3C0C9E06-628C-416F-88AD-0F2EA82FDFAC}" presName="negativeSpace" presStyleCnt="0"/>
      <dgm:spPr/>
    </dgm:pt>
    <dgm:pt modelId="{A8C6B185-3933-4B28-A185-2645882F3AA2}" type="pres">
      <dgm:prSet presAssocID="{3C0C9E06-628C-416F-88AD-0F2EA82FDFAC}" presName="childText" presStyleLbl="conFgAcc1" presStyleIdx="0" presStyleCnt="2">
        <dgm:presLayoutVars>
          <dgm:bulletEnabled val="1"/>
        </dgm:presLayoutVars>
      </dgm:prSet>
      <dgm:spPr/>
    </dgm:pt>
    <dgm:pt modelId="{12C833EE-B5D4-4F93-B277-98B207D4D43D}" type="pres">
      <dgm:prSet presAssocID="{1F942D50-131D-4464-93D8-20D16F50F110}" presName="spaceBetweenRectangles" presStyleCnt="0"/>
      <dgm:spPr/>
    </dgm:pt>
    <dgm:pt modelId="{51C7575E-18B1-4C21-BCEE-2A0FBEAA3821}" type="pres">
      <dgm:prSet presAssocID="{90B7644E-764A-446F-8281-C0C1C33F3F51}" presName="parentLin" presStyleCnt="0"/>
      <dgm:spPr/>
    </dgm:pt>
    <dgm:pt modelId="{06D3F5DE-0770-4DEB-83AD-DDC59322689B}" type="pres">
      <dgm:prSet presAssocID="{90B7644E-764A-446F-8281-C0C1C33F3F51}" presName="parentLeftMargin" presStyleLbl="node1" presStyleIdx="0" presStyleCnt="2"/>
      <dgm:spPr/>
    </dgm:pt>
    <dgm:pt modelId="{3795C2A7-344F-40EE-B737-CA789B9B7908}" type="pres">
      <dgm:prSet presAssocID="{90B7644E-764A-446F-8281-C0C1C33F3F5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8ADA085-538F-474B-91F4-8548336B7CEF}" type="pres">
      <dgm:prSet presAssocID="{90B7644E-764A-446F-8281-C0C1C33F3F51}" presName="negativeSpace" presStyleCnt="0"/>
      <dgm:spPr/>
    </dgm:pt>
    <dgm:pt modelId="{F1A2588A-25D3-4B97-8DA1-B4379262C5C0}" type="pres">
      <dgm:prSet presAssocID="{90B7644E-764A-446F-8281-C0C1C33F3F5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D548E12-4573-4938-A6FF-16A39D309009}" type="presOf" srcId="{3C0C9E06-628C-416F-88AD-0F2EA82FDFAC}" destId="{0A999F1A-B646-4C8B-91DE-49A7DC99563C}" srcOrd="0" destOrd="0" presId="urn:microsoft.com/office/officeart/2005/8/layout/list1"/>
    <dgm:cxn modelId="{1E180139-725D-4427-BF14-B87723EC40C8}" type="presOf" srcId="{3C0C9E06-628C-416F-88AD-0F2EA82FDFAC}" destId="{5D119E79-F745-4A54-AD64-80C531CBB12D}" srcOrd="1" destOrd="0" presId="urn:microsoft.com/office/officeart/2005/8/layout/list1"/>
    <dgm:cxn modelId="{68E8413E-19F7-4132-8D5B-7B7DCE85AAC8}" type="presOf" srcId="{96E3D3DC-B81E-4E2C-BA43-9883A79AF7DE}" destId="{F1A2588A-25D3-4B97-8DA1-B4379262C5C0}" srcOrd="0" destOrd="0" presId="urn:microsoft.com/office/officeart/2005/8/layout/list1"/>
    <dgm:cxn modelId="{2CE3DB6F-C0F7-4C7F-B96C-17D2998F09B7}" srcId="{90B7644E-764A-446F-8281-C0C1C33F3F51}" destId="{96E3D3DC-B81E-4E2C-BA43-9883A79AF7DE}" srcOrd="0" destOrd="0" parTransId="{12FF092F-3232-4762-92B0-84AFAE4C0F8F}" sibTransId="{99D976C0-F33F-4166-9BC1-63568B8A44C2}"/>
    <dgm:cxn modelId="{0AAE3672-B536-4DE2-9307-A10A2A6F4C47}" type="presOf" srcId="{90B7644E-764A-446F-8281-C0C1C33F3F51}" destId="{06D3F5DE-0770-4DEB-83AD-DDC59322689B}" srcOrd="0" destOrd="0" presId="urn:microsoft.com/office/officeart/2005/8/layout/list1"/>
    <dgm:cxn modelId="{492BE955-050E-4A19-8428-B6FDA5EA8199}" type="presOf" srcId="{90EC8275-CE58-42B2-A3F7-48CE3B0F66EE}" destId="{F1A2588A-25D3-4B97-8DA1-B4379262C5C0}" srcOrd="0" destOrd="2" presId="urn:microsoft.com/office/officeart/2005/8/layout/list1"/>
    <dgm:cxn modelId="{C2BA9358-8C08-4229-B639-6F065313DBF8}" srcId="{90B7644E-764A-446F-8281-C0C1C33F3F51}" destId="{7C070FE2-BFB9-4239-9F09-4DC7C2DC16D9}" srcOrd="3" destOrd="0" parTransId="{35927A9B-7719-4E88-9236-A8F404781B92}" sibTransId="{E304C213-DCB0-44E4-958B-2F494A3A25BB}"/>
    <dgm:cxn modelId="{0F045381-91AF-4BA8-8FF5-3B88E5E02615}" type="presOf" srcId="{047D1436-146D-42E6-824B-C57AE1C6C832}" destId="{A8C6B185-3933-4B28-A185-2645882F3AA2}" srcOrd="0" destOrd="1" presId="urn:microsoft.com/office/officeart/2005/8/layout/list1"/>
    <dgm:cxn modelId="{47C59984-C4D6-41E6-83C4-DA23C6BB996F}" type="presOf" srcId="{68AD383B-5F8C-4360-9317-0AEE60626E95}" destId="{A8C6B185-3933-4B28-A185-2645882F3AA2}" srcOrd="0" destOrd="0" presId="urn:microsoft.com/office/officeart/2005/8/layout/list1"/>
    <dgm:cxn modelId="{1A4F3F86-8359-4F71-B7BE-3FCBC78D4BFB}" srcId="{3C0C9E06-628C-416F-88AD-0F2EA82FDFAC}" destId="{68AD383B-5F8C-4360-9317-0AEE60626E95}" srcOrd="0" destOrd="0" parTransId="{D3E61A91-E516-4E7A-BB01-59B37BEA5162}" sibTransId="{9145D197-0DB2-4772-A326-CD6140D2D522}"/>
    <dgm:cxn modelId="{B5B42393-BD37-4F82-A736-754485BB7C5C}" type="presOf" srcId="{7C070FE2-BFB9-4239-9F09-4DC7C2DC16D9}" destId="{F1A2588A-25D3-4B97-8DA1-B4379262C5C0}" srcOrd="0" destOrd="3" presId="urn:microsoft.com/office/officeart/2005/8/layout/list1"/>
    <dgm:cxn modelId="{E259309C-0F16-45A8-92AF-464B52E6CDEE}" srcId="{536BC634-9172-42CF-8E5E-0ACB7D3BD41E}" destId="{3C0C9E06-628C-416F-88AD-0F2EA82FDFAC}" srcOrd="0" destOrd="0" parTransId="{A5BC4870-7D36-45DF-81AE-86A9A2175FDA}" sibTransId="{1F942D50-131D-4464-93D8-20D16F50F110}"/>
    <dgm:cxn modelId="{5D85ACA5-0ADC-4D47-84D2-0863D3E6B2F2}" srcId="{3C0C9E06-628C-416F-88AD-0F2EA82FDFAC}" destId="{047D1436-146D-42E6-824B-C57AE1C6C832}" srcOrd="1" destOrd="0" parTransId="{D65AA582-2A9E-48D3-A084-6B55DDECB53A}" sibTransId="{8690149C-3938-482D-B3C5-1E332C63A94A}"/>
    <dgm:cxn modelId="{94B063A7-F413-4546-8B84-1F26842CE117}" srcId="{90B7644E-764A-446F-8281-C0C1C33F3F51}" destId="{90EC8275-CE58-42B2-A3F7-48CE3B0F66EE}" srcOrd="2" destOrd="0" parTransId="{92395030-AC38-452C-82B8-6F2CCED91569}" sibTransId="{54416C33-1278-442F-9922-F1AFC4B70F78}"/>
    <dgm:cxn modelId="{5E22A3B2-A382-431F-BC78-F8996C3CB66A}" type="presOf" srcId="{536BC634-9172-42CF-8E5E-0ACB7D3BD41E}" destId="{59337266-1B80-422F-BC1E-D94CCD66354F}" srcOrd="0" destOrd="0" presId="urn:microsoft.com/office/officeart/2005/8/layout/list1"/>
    <dgm:cxn modelId="{687768B7-FAA4-408C-8919-41091360C44F}" srcId="{536BC634-9172-42CF-8E5E-0ACB7D3BD41E}" destId="{90B7644E-764A-446F-8281-C0C1C33F3F51}" srcOrd="1" destOrd="0" parTransId="{3B825ACA-4731-47BF-9481-32F6D1D92A03}" sibTransId="{DA1DBA64-A8FD-411D-9A61-29CC07B60D62}"/>
    <dgm:cxn modelId="{2A3D99BF-EC83-483C-A0C0-1E522121622E}" type="presOf" srcId="{90B7644E-764A-446F-8281-C0C1C33F3F51}" destId="{3795C2A7-344F-40EE-B737-CA789B9B7908}" srcOrd="1" destOrd="0" presId="urn:microsoft.com/office/officeart/2005/8/layout/list1"/>
    <dgm:cxn modelId="{DB7538CD-CF36-4623-B289-CA8ACC8A9B95}" srcId="{90B7644E-764A-446F-8281-C0C1C33F3F51}" destId="{725AE76D-D89A-4C5A-AE43-73391C2F47B2}" srcOrd="1" destOrd="0" parTransId="{048920CE-20BA-4608-BA8F-B1752BAAD3A9}" sibTransId="{49ECE5BD-5913-4398-BEA6-F82DA0F1E825}"/>
    <dgm:cxn modelId="{215D95D8-7FC7-445E-B30B-F711D6A2ACC2}" type="presOf" srcId="{725AE76D-D89A-4C5A-AE43-73391C2F47B2}" destId="{F1A2588A-25D3-4B97-8DA1-B4379262C5C0}" srcOrd="0" destOrd="1" presId="urn:microsoft.com/office/officeart/2005/8/layout/list1"/>
    <dgm:cxn modelId="{A17D11C2-5B2B-4420-AF55-45CC9956B705}" type="presParOf" srcId="{59337266-1B80-422F-BC1E-D94CCD66354F}" destId="{FF6A283E-0AC0-4108-966D-FF91BCDA03CB}" srcOrd="0" destOrd="0" presId="urn:microsoft.com/office/officeart/2005/8/layout/list1"/>
    <dgm:cxn modelId="{492F88E0-646E-457C-8F49-57D64DEA61C1}" type="presParOf" srcId="{FF6A283E-0AC0-4108-966D-FF91BCDA03CB}" destId="{0A999F1A-B646-4C8B-91DE-49A7DC99563C}" srcOrd="0" destOrd="0" presId="urn:microsoft.com/office/officeart/2005/8/layout/list1"/>
    <dgm:cxn modelId="{4FA0EBB1-182B-4A4E-A3F4-8ADA967E7FF6}" type="presParOf" srcId="{FF6A283E-0AC0-4108-966D-FF91BCDA03CB}" destId="{5D119E79-F745-4A54-AD64-80C531CBB12D}" srcOrd="1" destOrd="0" presId="urn:microsoft.com/office/officeart/2005/8/layout/list1"/>
    <dgm:cxn modelId="{55F09902-AA0A-4C81-B222-311E6F85BCEA}" type="presParOf" srcId="{59337266-1B80-422F-BC1E-D94CCD66354F}" destId="{2F55235E-6C50-4E4B-9AAF-495ACBF494E3}" srcOrd="1" destOrd="0" presId="urn:microsoft.com/office/officeart/2005/8/layout/list1"/>
    <dgm:cxn modelId="{4F8454A6-0C9D-4DBC-8D8E-039F47210543}" type="presParOf" srcId="{59337266-1B80-422F-BC1E-D94CCD66354F}" destId="{A8C6B185-3933-4B28-A185-2645882F3AA2}" srcOrd="2" destOrd="0" presId="urn:microsoft.com/office/officeart/2005/8/layout/list1"/>
    <dgm:cxn modelId="{45B529BD-5D8F-44B9-9A9E-D43823960F6C}" type="presParOf" srcId="{59337266-1B80-422F-BC1E-D94CCD66354F}" destId="{12C833EE-B5D4-4F93-B277-98B207D4D43D}" srcOrd="3" destOrd="0" presId="urn:microsoft.com/office/officeart/2005/8/layout/list1"/>
    <dgm:cxn modelId="{85F59D30-A249-4BB2-8EAA-683B61A33C0D}" type="presParOf" srcId="{59337266-1B80-422F-BC1E-D94CCD66354F}" destId="{51C7575E-18B1-4C21-BCEE-2A0FBEAA3821}" srcOrd="4" destOrd="0" presId="urn:microsoft.com/office/officeart/2005/8/layout/list1"/>
    <dgm:cxn modelId="{7C637E2E-0B9D-472A-9E4E-3A53FB753E7A}" type="presParOf" srcId="{51C7575E-18B1-4C21-BCEE-2A0FBEAA3821}" destId="{06D3F5DE-0770-4DEB-83AD-DDC59322689B}" srcOrd="0" destOrd="0" presId="urn:microsoft.com/office/officeart/2005/8/layout/list1"/>
    <dgm:cxn modelId="{3637BD6A-0058-4E86-8FD3-43378EFAD9CC}" type="presParOf" srcId="{51C7575E-18B1-4C21-BCEE-2A0FBEAA3821}" destId="{3795C2A7-344F-40EE-B737-CA789B9B7908}" srcOrd="1" destOrd="0" presId="urn:microsoft.com/office/officeart/2005/8/layout/list1"/>
    <dgm:cxn modelId="{8B998D11-24B0-4AF4-939B-7A561C85A24A}" type="presParOf" srcId="{59337266-1B80-422F-BC1E-D94CCD66354F}" destId="{38ADA085-538F-474B-91F4-8548336B7CEF}" srcOrd="5" destOrd="0" presId="urn:microsoft.com/office/officeart/2005/8/layout/list1"/>
    <dgm:cxn modelId="{C5657046-7546-4972-9D3A-D9B4B2916B93}" type="presParOf" srcId="{59337266-1B80-422F-BC1E-D94CCD66354F}" destId="{F1A2588A-25D3-4B97-8DA1-B4379262C5C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4DBF566-79E6-4432-A486-38CC81E2E99C}" type="doc">
      <dgm:prSet loTypeId="urn:microsoft.com/office/officeart/2005/8/layout/hierarchy3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3225B4-C590-4CDF-967A-26FA5132D525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What are the  AI systems that use Videos?</a:t>
          </a:r>
        </a:p>
      </dgm:t>
    </dgm:pt>
    <dgm:pt modelId="{1229CC13-43BE-4452-81AD-A227B2C2E781}" type="parTrans" cxnId="{C8AE83BC-D809-48E7-957E-1622A8B6BB0E}">
      <dgm:prSet/>
      <dgm:spPr/>
      <dgm:t>
        <a:bodyPr/>
        <a:lstStyle/>
        <a:p>
          <a:endParaRPr lang="en-US"/>
        </a:p>
      </dgm:t>
    </dgm:pt>
    <dgm:pt modelId="{861891B9-67E1-4A20-A243-DF1DBDC028A4}" type="sibTrans" cxnId="{C8AE83BC-D809-48E7-957E-1622A8B6BB0E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C6B7509E-4A8D-4819-84EB-2A17DB98D89C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How does Video bias affect these systems?</a:t>
          </a:r>
        </a:p>
      </dgm:t>
    </dgm:pt>
    <dgm:pt modelId="{846A679B-FF7B-4D4C-B305-041D80B27C75}" type="parTrans" cxnId="{6834CBD4-9A10-4F43-9959-5DB618FE8F6C}">
      <dgm:prSet/>
      <dgm:spPr/>
      <dgm:t>
        <a:bodyPr/>
        <a:lstStyle/>
        <a:p>
          <a:endParaRPr lang="en-US"/>
        </a:p>
      </dgm:t>
    </dgm:pt>
    <dgm:pt modelId="{4E1E180B-F508-48A1-B171-052B8AA692D5}" type="sibTrans" cxnId="{6834CBD4-9A10-4F43-9959-5DB618FE8F6C}">
      <dgm:prSet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7A67D9E8-625B-49D6-869A-BD8D30793C10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How will our metric help?</a:t>
          </a:r>
        </a:p>
      </dgm:t>
    </dgm:pt>
    <dgm:pt modelId="{9BA33230-920E-4A66-B1E5-33B7C3FAB8C5}" type="parTrans" cxnId="{73963517-206E-4FFE-8A0E-210DAE46615E}">
      <dgm:prSet/>
      <dgm:spPr/>
      <dgm:t>
        <a:bodyPr/>
        <a:lstStyle/>
        <a:p>
          <a:endParaRPr lang="en-US"/>
        </a:p>
      </dgm:t>
    </dgm:pt>
    <dgm:pt modelId="{CFA70E1E-765E-47F8-A154-E9297FEC8C48}" type="sibTrans" cxnId="{73963517-206E-4FFE-8A0E-210DAE46615E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E7E5AB7B-D79C-40ED-AA5F-3B99BAFE462B}" type="pres">
      <dgm:prSet presAssocID="{64DBF566-79E6-4432-A486-38CC81E2E99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5D13F7-2D8D-404E-8C6A-5C390554A399}" type="pres">
      <dgm:prSet presAssocID="{803225B4-C590-4CDF-967A-26FA5132D525}" presName="root" presStyleCnt="0"/>
      <dgm:spPr/>
    </dgm:pt>
    <dgm:pt modelId="{BF6C2EEC-053F-4EEA-9443-5C9AA5641B63}" type="pres">
      <dgm:prSet presAssocID="{803225B4-C590-4CDF-967A-26FA5132D525}" presName="rootComposite" presStyleCnt="0"/>
      <dgm:spPr/>
    </dgm:pt>
    <dgm:pt modelId="{7C6C230F-FC61-4B04-8ED9-A251FB3E551C}" type="pres">
      <dgm:prSet presAssocID="{803225B4-C590-4CDF-967A-26FA5132D525}" presName="rootText" presStyleLbl="node1" presStyleIdx="0" presStyleCnt="3"/>
      <dgm:spPr/>
    </dgm:pt>
    <dgm:pt modelId="{B0495851-AC06-4A73-B2BC-01440730252D}" type="pres">
      <dgm:prSet presAssocID="{803225B4-C590-4CDF-967A-26FA5132D525}" presName="rootConnector" presStyleLbl="node1" presStyleIdx="0" presStyleCnt="3"/>
      <dgm:spPr/>
    </dgm:pt>
    <dgm:pt modelId="{DE281282-B6CF-4D0D-B6AC-177EE3EF59C1}" type="pres">
      <dgm:prSet presAssocID="{803225B4-C590-4CDF-967A-26FA5132D525}" presName="childShape" presStyleCnt="0"/>
      <dgm:spPr/>
    </dgm:pt>
    <dgm:pt modelId="{7425B92E-7763-4571-8E91-20AE5F1806FC}" type="pres">
      <dgm:prSet presAssocID="{C6B7509E-4A8D-4819-84EB-2A17DB98D89C}" presName="root" presStyleCnt="0"/>
      <dgm:spPr/>
    </dgm:pt>
    <dgm:pt modelId="{8F402AF6-E23B-4DA1-A5EB-F03DD31F5FD0}" type="pres">
      <dgm:prSet presAssocID="{C6B7509E-4A8D-4819-84EB-2A17DB98D89C}" presName="rootComposite" presStyleCnt="0"/>
      <dgm:spPr/>
    </dgm:pt>
    <dgm:pt modelId="{C53A808F-2E43-422B-8672-9523D49B868B}" type="pres">
      <dgm:prSet presAssocID="{C6B7509E-4A8D-4819-84EB-2A17DB98D89C}" presName="rootText" presStyleLbl="node1" presStyleIdx="1" presStyleCnt="3"/>
      <dgm:spPr/>
    </dgm:pt>
    <dgm:pt modelId="{2E3DF250-056D-47A8-8834-26B9023FD2E0}" type="pres">
      <dgm:prSet presAssocID="{C6B7509E-4A8D-4819-84EB-2A17DB98D89C}" presName="rootConnector" presStyleLbl="node1" presStyleIdx="1" presStyleCnt="3"/>
      <dgm:spPr/>
    </dgm:pt>
    <dgm:pt modelId="{B39BBF1A-0DEF-4A00-8FBB-0A6AB4325151}" type="pres">
      <dgm:prSet presAssocID="{C6B7509E-4A8D-4819-84EB-2A17DB98D89C}" presName="childShape" presStyleCnt="0"/>
      <dgm:spPr/>
    </dgm:pt>
    <dgm:pt modelId="{7FA8F639-6DD2-421B-877E-C1C3C75233B5}" type="pres">
      <dgm:prSet presAssocID="{7A67D9E8-625B-49D6-869A-BD8D30793C10}" presName="root" presStyleCnt="0"/>
      <dgm:spPr/>
    </dgm:pt>
    <dgm:pt modelId="{C2374A76-032E-4C53-AD6F-861DA8EE80E9}" type="pres">
      <dgm:prSet presAssocID="{7A67D9E8-625B-49D6-869A-BD8D30793C10}" presName="rootComposite" presStyleCnt="0"/>
      <dgm:spPr/>
    </dgm:pt>
    <dgm:pt modelId="{B35CF35A-A6D8-46A5-AF2E-A3487A531167}" type="pres">
      <dgm:prSet presAssocID="{7A67D9E8-625B-49D6-869A-BD8D30793C10}" presName="rootText" presStyleLbl="node1" presStyleIdx="2" presStyleCnt="3"/>
      <dgm:spPr/>
    </dgm:pt>
    <dgm:pt modelId="{1F8E521D-1467-4963-A7E3-3EBDA19EBE3E}" type="pres">
      <dgm:prSet presAssocID="{7A67D9E8-625B-49D6-869A-BD8D30793C10}" presName="rootConnector" presStyleLbl="node1" presStyleIdx="2" presStyleCnt="3"/>
      <dgm:spPr/>
    </dgm:pt>
    <dgm:pt modelId="{4519DC6D-AE21-4EA7-A400-9FA42051ED9A}" type="pres">
      <dgm:prSet presAssocID="{7A67D9E8-625B-49D6-869A-BD8D30793C10}" presName="childShape" presStyleCnt="0"/>
      <dgm:spPr/>
    </dgm:pt>
  </dgm:ptLst>
  <dgm:cxnLst>
    <dgm:cxn modelId="{73963517-206E-4FFE-8A0E-210DAE46615E}" srcId="{64DBF566-79E6-4432-A486-38CC81E2E99C}" destId="{7A67D9E8-625B-49D6-869A-BD8D30793C10}" srcOrd="2" destOrd="0" parTransId="{9BA33230-920E-4A66-B1E5-33B7C3FAB8C5}" sibTransId="{CFA70E1E-765E-47F8-A154-E9297FEC8C48}"/>
    <dgm:cxn modelId="{ED93951C-DFC0-49CC-A1A9-9A052639FFDD}" type="presOf" srcId="{64DBF566-79E6-4432-A486-38CC81E2E99C}" destId="{E7E5AB7B-D79C-40ED-AA5F-3B99BAFE462B}" srcOrd="0" destOrd="0" presId="urn:microsoft.com/office/officeart/2005/8/layout/hierarchy3"/>
    <dgm:cxn modelId="{967B775E-D18B-4226-ABBD-71A1E7FD1724}" type="presOf" srcId="{C6B7509E-4A8D-4819-84EB-2A17DB98D89C}" destId="{2E3DF250-056D-47A8-8834-26B9023FD2E0}" srcOrd="1" destOrd="0" presId="urn:microsoft.com/office/officeart/2005/8/layout/hierarchy3"/>
    <dgm:cxn modelId="{8D7E8E8D-91AC-4EA3-9BA8-C6CBB1A1A990}" type="presOf" srcId="{803225B4-C590-4CDF-967A-26FA5132D525}" destId="{7C6C230F-FC61-4B04-8ED9-A251FB3E551C}" srcOrd="0" destOrd="0" presId="urn:microsoft.com/office/officeart/2005/8/layout/hierarchy3"/>
    <dgm:cxn modelId="{37F9B4B2-D258-46FF-856F-6D87BC536898}" type="presOf" srcId="{803225B4-C590-4CDF-967A-26FA5132D525}" destId="{B0495851-AC06-4A73-B2BC-01440730252D}" srcOrd="1" destOrd="0" presId="urn:microsoft.com/office/officeart/2005/8/layout/hierarchy3"/>
    <dgm:cxn modelId="{84347FBA-DC3F-4607-B911-1A1DAEA8524C}" type="presOf" srcId="{7A67D9E8-625B-49D6-869A-BD8D30793C10}" destId="{1F8E521D-1467-4963-A7E3-3EBDA19EBE3E}" srcOrd="1" destOrd="0" presId="urn:microsoft.com/office/officeart/2005/8/layout/hierarchy3"/>
    <dgm:cxn modelId="{C8AE83BC-D809-48E7-957E-1622A8B6BB0E}" srcId="{64DBF566-79E6-4432-A486-38CC81E2E99C}" destId="{803225B4-C590-4CDF-967A-26FA5132D525}" srcOrd="0" destOrd="0" parTransId="{1229CC13-43BE-4452-81AD-A227B2C2E781}" sibTransId="{861891B9-67E1-4A20-A243-DF1DBDC028A4}"/>
    <dgm:cxn modelId="{6834CBD4-9A10-4F43-9959-5DB618FE8F6C}" srcId="{64DBF566-79E6-4432-A486-38CC81E2E99C}" destId="{C6B7509E-4A8D-4819-84EB-2A17DB98D89C}" srcOrd="1" destOrd="0" parTransId="{846A679B-FF7B-4D4C-B305-041D80B27C75}" sibTransId="{4E1E180B-F508-48A1-B171-052B8AA692D5}"/>
    <dgm:cxn modelId="{D8D6CAD9-F4E6-4F57-8F00-D944FD13050C}" type="presOf" srcId="{C6B7509E-4A8D-4819-84EB-2A17DB98D89C}" destId="{C53A808F-2E43-422B-8672-9523D49B868B}" srcOrd="0" destOrd="0" presId="urn:microsoft.com/office/officeart/2005/8/layout/hierarchy3"/>
    <dgm:cxn modelId="{92B1BAEB-A6ED-4259-B3DC-EC04FA25B99C}" type="presOf" srcId="{7A67D9E8-625B-49D6-869A-BD8D30793C10}" destId="{B35CF35A-A6D8-46A5-AF2E-A3487A531167}" srcOrd="0" destOrd="0" presId="urn:microsoft.com/office/officeart/2005/8/layout/hierarchy3"/>
    <dgm:cxn modelId="{F25CF9CE-B4C1-4A16-B667-1879180890A6}" type="presParOf" srcId="{E7E5AB7B-D79C-40ED-AA5F-3B99BAFE462B}" destId="{C75D13F7-2D8D-404E-8C6A-5C390554A399}" srcOrd="0" destOrd="0" presId="urn:microsoft.com/office/officeart/2005/8/layout/hierarchy3"/>
    <dgm:cxn modelId="{F4031C94-B20E-4C5E-82BE-86839455A15C}" type="presParOf" srcId="{C75D13F7-2D8D-404E-8C6A-5C390554A399}" destId="{BF6C2EEC-053F-4EEA-9443-5C9AA5641B63}" srcOrd="0" destOrd="0" presId="urn:microsoft.com/office/officeart/2005/8/layout/hierarchy3"/>
    <dgm:cxn modelId="{7F75B727-3D6C-44C6-9541-A180AF8AB339}" type="presParOf" srcId="{BF6C2EEC-053F-4EEA-9443-5C9AA5641B63}" destId="{7C6C230F-FC61-4B04-8ED9-A251FB3E551C}" srcOrd="0" destOrd="0" presId="urn:microsoft.com/office/officeart/2005/8/layout/hierarchy3"/>
    <dgm:cxn modelId="{EF078350-4FA1-466C-953F-1D37BBDD97BF}" type="presParOf" srcId="{BF6C2EEC-053F-4EEA-9443-5C9AA5641B63}" destId="{B0495851-AC06-4A73-B2BC-01440730252D}" srcOrd="1" destOrd="0" presId="urn:microsoft.com/office/officeart/2005/8/layout/hierarchy3"/>
    <dgm:cxn modelId="{C74D2A89-8F2C-4815-BA39-BCE880255EF5}" type="presParOf" srcId="{C75D13F7-2D8D-404E-8C6A-5C390554A399}" destId="{DE281282-B6CF-4D0D-B6AC-177EE3EF59C1}" srcOrd="1" destOrd="0" presId="urn:microsoft.com/office/officeart/2005/8/layout/hierarchy3"/>
    <dgm:cxn modelId="{24E2ED85-3595-43E7-8DC1-1669D9E7A3BD}" type="presParOf" srcId="{E7E5AB7B-D79C-40ED-AA5F-3B99BAFE462B}" destId="{7425B92E-7763-4571-8E91-20AE5F1806FC}" srcOrd="1" destOrd="0" presId="urn:microsoft.com/office/officeart/2005/8/layout/hierarchy3"/>
    <dgm:cxn modelId="{CF3E9473-C320-4B96-B84B-4E0914EA4103}" type="presParOf" srcId="{7425B92E-7763-4571-8E91-20AE5F1806FC}" destId="{8F402AF6-E23B-4DA1-A5EB-F03DD31F5FD0}" srcOrd="0" destOrd="0" presId="urn:microsoft.com/office/officeart/2005/8/layout/hierarchy3"/>
    <dgm:cxn modelId="{FD8EB480-11A6-4E77-89B7-F11F0CD3B683}" type="presParOf" srcId="{8F402AF6-E23B-4DA1-A5EB-F03DD31F5FD0}" destId="{C53A808F-2E43-422B-8672-9523D49B868B}" srcOrd="0" destOrd="0" presId="urn:microsoft.com/office/officeart/2005/8/layout/hierarchy3"/>
    <dgm:cxn modelId="{95782FE0-0600-425A-8D8B-E45E43B890FF}" type="presParOf" srcId="{8F402AF6-E23B-4DA1-A5EB-F03DD31F5FD0}" destId="{2E3DF250-056D-47A8-8834-26B9023FD2E0}" srcOrd="1" destOrd="0" presId="urn:microsoft.com/office/officeart/2005/8/layout/hierarchy3"/>
    <dgm:cxn modelId="{570EE288-9B64-41F0-BDD0-801E6BA3C576}" type="presParOf" srcId="{7425B92E-7763-4571-8E91-20AE5F1806FC}" destId="{B39BBF1A-0DEF-4A00-8FBB-0A6AB4325151}" srcOrd="1" destOrd="0" presId="urn:microsoft.com/office/officeart/2005/8/layout/hierarchy3"/>
    <dgm:cxn modelId="{4A86074A-FC21-40B3-B95C-362BFFA12A7D}" type="presParOf" srcId="{E7E5AB7B-D79C-40ED-AA5F-3B99BAFE462B}" destId="{7FA8F639-6DD2-421B-877E-C1C3C75233B5}" srcOrd="2" destOrd="0" presId="urn:microsoft.com/office/officeart/2005/8/layout/hierarchy3"/>
    <dgm:cxn modelId="{2F5FC65A-7A64-4A0A-ABDA-59601E1849EA}" type="presParOf" srcId="{7FA8F639-6DD2-421B-877E-C1C3C75233B5}" destId="{C2374A76-032E-4C53-AD6F-861DA8EE80E9}" srcOrd="0" destOrd="0" presId="urn:microsoft.com/office/officeart/2005/8/layout/hierarchy3"/>
    <dgm:cxn modelId="{B6B08E29-3693-404C-AA09-A9767E6E3E4F}" type="presParOf" srcId="{C2374A76-032E-4C53-AD6F-861DA8EE80E9}" destId="{B35CF35A-A6D8-46A5-AF2E-A3487A531167}" srcOrd="0" destOrd="0" presId="urn:microsoft.com/office/officeart/2005/8/layout/hierarchy3"/>
    <dgm:cxn modelId="{BD3B4ECE-D4D6-417C-9E37-790E66ADDDA1}" type="presParOf" srcId="{C2374A76-032E-4C53-AD6F-861DA8EE80E9}" destId="{1F8E521D-1467-4963-A7E3-3EBDA19EBE3E}" srcOrd="1" destOrd="0" presId="urn:microsoft.com/office/officeart/2005/8/layout/hierarchy3"/>
    <dgm:cxn modelId="{CCE2F559-DEF0-42E5-927B-996DD8575B27}" type="presParOf" srcId="{7FA8F639-6DD2-421B-877E-C1C3C75233B5}" destId="{4519DC6D-AE21-4EA7-A400-9FA42051ED9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930E395-57A8-49CD-A76C-C68D730CC129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5938AD-865E-4730-BAD5-D36BCE59B929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3200" dirty="0" err="1"/>
            <a:t>mAP</a:t>
          </a:r>
          <a:r>
            <a:rPr lang="en-US" sz="1700" dirty="0"/>
            <a:t>:</a:t>
          </a:r>
        </a:p>
      </dgm:t>
    </dgm:pt>
    <dgm:pt modelId="{ECC97991-2265-4E04-9CC8-C676ADC5B8FD}" type="parTrans" cxnId="{CB276023-163E-47F9-883B-8084A8B80C80}">
      <dgm:prSet/>
      <dgm:spPr/>
      <dgm:t>
        <a:bodyPr/>
        <a:lstStyle/>
        <a:p>
          <a:endParaRPr lang="en-US"/>
        </a:p>
      </dgm:t>
    </dgm:pt>
    <dgm:pt modelId="{3E92E7C8-5D3E-4685-8060-A9CED0EBD859}" type="sibTrans" cxnId="{CB276023-163E-47F9-883B-8084A8B80C80}">
      <dgm:prSet/>
      <dgm:spPr/>
      <dgm:t>
        <a:bodyPr/>
        <a:lstStyle/>
        <a:p>
          <a:endParaRPr lang="en-US"/>
        </a:p>
      </dgm:t>
    </dgm:pt>
    <dgm:pt modelId="{EA845D1E-A916-4301-BC72-E56E63CA7910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buNone/>
          </a:pPr>
          <a:endParaRPr lang="en-US" dirty="0"/>
        </a:p>
      </dgm:t>
    </dgm:pt>
    <dgm:pt modelId="{74AD05D2-A116-4604-A699-62214C2F2F32}" type="parTrans" cxnId="{5292C23F-2A40-491B-9308-98FF736BAB9B}">
      <dgm:prSet/>
      <dgm:spPr/>
      <dgm:t>
        <a:bodyPr/>
        <a:lstStyle/>
        <a:p>
          <a:endParaRPr lang="en-US"/>
        </a:p>
      </dgm:t>
    </dgm:pt>
    <dgm:pt modelId="{988FF91B-E4EF-4778-9F23-170A0E315E94}" type="sibTrans" cxnId="{5292C23F-2A40-491B-9308-98FF736BAB9B}">
      <dgm:prSet/>
      <dgm:spPr/>
      <dgm:t>
        <a:bodyPr/>
        <a:lstStyle/>
        <a:p>
          <a:endParaRPr lang="en-US"/>
        </a:p>
      </dgm:t>
    </dgm:pt>
    <dgm:pt modelId="{42270BF6-3587-404F-B1C3-D78493DD40DB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err="1"/>
            <a:t>VmAP</a:t>
          </a:r>
          <a:r>
            <a:rPr lang="en-US" sz="2800" dirty="0"/>
            <a:t>:</a:t>
          </a:r>
        </a:p>
      </dgm:t>
    </dgm:pt>
    <dgm:pt modelId="{E153113C-6DF0-4304-A121-2B1B2319E9A1}" type="sibTrans" cxnId="{FAC3EF35-530C-40F6-BB51-3CDFBCC075C4}">
      <dgm:prSet/>
      <dgm:spPr/>
      <dgm:t>
        <a:bodyPr/>
        <a:lstStyle/>
        <a:p>
          <a:endParaRPr lang="en-US"/>
        </a:p>
      </dgm:t>
    </dgm:pt>
    <dgm:pt modelId="{3F65BCC5-E3D0-47E7-A41A-67EA70DAFDAD}" type="parTrans" cxnId="{FAC3EF35-530C-40F6-BB51-3CDFBCC075C4}">
      <dgm:prSet/>
      <dgm:spPr/>
      <dgm:t>
        <a:bodyPr/>
        <a:lstStyle/>
        <a:p>
          <a:endParaRPr lang="en-US"/>
        </a:p>
      </dgm:t>
    </dgm:pt>
    <dgm:pt modelId="{AADE009E-6E49-45E5-92B2-B9713DDB2DE0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i="0" u="none" strike="noStrike" baseline="0" dirty="0">
              <a:latin typeface="TimesNewRomanPS-BoldMT"/>
            </a:rPr>
            <a:t>Chetan Arora, Anupam </a:t>
          </a:r>
          <a:r>
            <a:rPr lang="en-US" i="0" u="none" strike="noStrike" baseline="0" dirty="0" err="1">
              <a:latin typeface="TimesNewRomanPS-BoldMT"/>
            </a:rPr>
            <a:t>Sobti</a:t>
          </a:r>
          <a:r>
            <a:rPr lang="en-US" i="0" u="none" strike="noStrike" baseline="0" dirty="0">
              <a:latin typeface="TimesNewRomanPS-BoldMT"/>
            </a:rPr>
            <a:t>, Vaibhav Mavi, M Balakrishnan, 2021 , “</a:t>
          </a:r>
          <a:r>
            <a:rPr lang="en-US" i="0" u="none" strike="noStrike" baseline="0" dirty="0" err="1">
              <a:latin typeface="TimesNewRomanPS-BoldMT"/>
            </a:rPr>
            <a:t>VmAP</a:t>
          </a:r>
          <a:r>
            <a:rPr lang="en-US" i="0" u="none" strike="noStrike" baseline="0" dirty="0">
              <a:latin typeface="TimesNewRomanPS-BoldMT"/>
            </a:rPr>
            <a:t>: A Fair Metric for Video Object Detection”.</a:t>
          </a:r>
          <a:endParaRPr lang="en-US" dirty="0"/>
        </a:p>
      </dgm:t>
    </dgm:pt>
    <dgm:pt modelId="{DCA1B299-17D4-49C8-A089-B98872BC0B03}" type="sibTrans" cxnId="{B2033A35-ACEA-4883-A904-6714C6D3B872}">
      <dgm:prSet/>
      <dgm:spPr/>
      <dgm:t>
        <a:bodyPr/>
        <a:lstStyle/>
        <a:p>
          <a:endParaRPr lang="en-US"/>
        </a:p>
      </dgm:t>
    </dgm:pt>
    <dgm:pt modelId="{EE47B701-DEB4-4079-A5EC-76027023102C}" type="parTrans" cxnId="{B2033A35-ACEA-4883-A904-6714C6D3B872}">
      <dgm:prSet/>
      <dgm:spPr/>
      <dgm:t>
        <a:bodyPr/>
        <a:lstStyle/>
        <a:p>
          <a:endParaRPr lang="en-US"/>
        </a:p>
      </dgm:t>
    </dgm:pt>
    <dgm:pt modelId="{5ADBC41E-9D12-49D2-BEE9-3BEDBE9FA15A}">
      <dgm:prSet/>
      <dgm:spPr/>
      <dgm:t>
        <a:bodyPr/>
        <a:lstStyle/>
        <a:p>
          <a:r>
            <a:rPr lang="en-US" b="0" i="0" dirty="0"/>
            <a:t>W. Dally, </a:t>
          </a:r>
          <a:r>
            <a:rPr lang="en-US" b="0" i="0" dirty="0" err="1"/>
            <a:t>Huizi</a:t>
          </a:r>
          <a:r>
            <a:rPr lang="en-US" b="0" i="0" dirty="0"/>
            <a:t> Mao, </a:t>
          </a:r>
          <a:r>
            <a:rPr lang="en-US" b="0" i="0" dirty="0" err="1"/>
            <a:t>Xiaodong</a:t>
          </a:r>
          <a:r>
            <a:rPr lang="en-US" b="0" i="0" dirty="0"/>
            <a:t> Yang, 2019,</a:t>
          </a:r>
          <a:r>
            <a:rPr lang="en-US" i="0" u="none" strike="noStrike" baseline="0" dirty="0">
              <a:latin typeface="TimesNewRomanPS-BoldMT"/>
            </a:rPr>
            <a:t> “</a:t>
          </a:r>
          <a:r>
            <a:rPr lang="en-US" b="0" i="0" dirty="0"/>
            <a:t>A Delay Metric for Video Object Detection: What Average Precision Fails to Tell</a:t>
          </a:r>
          <a:r>
            <a:rPr lang="en-US" i="0" u="none" strike="noStrike" baseline="0" dirty="0">
              <a:latin typeface="TimesNewRomanPS-BoldMT"/>
            </a:rPr>
            <a:t>”.</a:t>
          </a:r>
          <a:r>
            <a:rPr lang="en-US" b="0" i="0" dirty="0"/>
            <a:t> </a:t>
          </a:r>
          <a:endParaRPr lang="en-US" i="0" u="none" strike="noStrike" baseline="0" dirty="0">
            <a:latin typeface="TimesNewRomanPS-BoldMT"/>
          </a:endParaRPr>
        </a:p>
      </dgm:t>
    </dgm:pt>
    <dgm:pt modelId="{894FC537-866E-4F7A-8BB0-277C8F906DBD}" type="parTrans" cxnId="{FE97508C-FA06-4D10-AD40-CAF731D01378}">
      <dgm:prSet/>
      <dgm:spPr/>
      <dgm:t>
        <a:bodyPr/>
        <a:lstStyle/>
        <a:p>
          <a:endParaRPr lang="en-US"/>
        </a:p>
      </dgm:t>
    </dgm:pt>
    <dgm:pt modelId="{AC66B626-4BE4-4CBD-B253-38D6EBC920D5}" type="sibTrans" cxnId="{FE97508C-FA06-4D10-AD40-CAF731D01378}">
      <dgm:prSet/>
      <dgm:spPr/>
      <dgm:t>
        <a:bodyPr/>
        <a:lstStyle/>
        <a:p>
          <a:endParaRPr lang="en-US"/>
        </a:p>
      </dgm:t>
    </dgm:pt>
    <dgm:pt modelId="{7A49896E-FFE5-45D3-8686-552111E4027E}" type="pres">
      <dgm:prSet presAssocID="{4930E395-57A8-49CD-A76C-C68D730CC129}" presName="linear" presStyleCnt="0">
        <dgm:presLayoutVars>
          <dgm:dir/>
          <dgm:animLvl val="lvl"/>
          <dgm:resizeHandles val="exact"/>
        </dgm:presLayoutVars>
      </dgm:prSet>
      <dgm:spPr/>
    </dgm:pt>
    <dgm:pt modelId="{D4CF2CB4-840D-42B2-A2E0-CAD6DC5A6E16}" type="pres">
      <dgm:prSet presAssocID="{925938AD-865E-4730-BAD5-D36BCE59B929}" presName="parentLin" presStyleCnt="0"/>
      <dgm:spPr/>
    </dgm:pt>
    <dgm:pt modelId="{BBE4F120-66FF-44A8-86C5-5A4C17F8EA75}" type="pres">
      <dgm:prSet presAssocID="{925938AD-865E-4730-BAD5-D36BCE59B929}" presName="parentLeftMargin" presStyleLbl="node1" presStyleIdx="0" presStyleCnt="2"/>
      <dgm:spPr/>
    </dgm:pt>
    <dgm:pt modelId="{9A6378AD-CA4E-4BC6-B65F-6535B496E35D}" type="pres">
      <dgm:prSet presAssocID="{925938AD-865E-4730-BAD5-D36BCE59B929}" presName="parentText" presStyleLbl="node1" presStyleIdx="0" presStyleCnt="2" custLinFactNeighborX="671" custLinFactNeighborY="-13053">
        <dgm:presLayoutVars>
          <dgm:chMax val="0"/>
          <dgm:bulletEnabled val="1"/>
        </dgm:presLayoutVars>
      </dgm:prSet>
      <dgm:spPr/>
    </dgm:pt>
    <dgm:pt modelId="{C1A59F8B-2012-46AD-9916-9456AC09C4C0}" type="pres">
      <dgm:prSet presAssocID="{925938AD-865E-4730-BAD5-D36BCE59B929}" presName="negativeSpace" presStyleCnt="0"/>
      <dgm:spPr/>
    </dgm:pt>
    <dgm:pt modelId="{DF113BB7-B072-4A0F-A079-17753F7689AF}" type="pres">
      <dgm:prSet presAssocID="{925938AD-865E-4730-BAD5-D36BCE59B929}" presName="childText" presStyleLbl="conFgAcc1" presStyleIdx="0" presStyleCnt="2" custScaleY="69469" custLinFactNeighborX="336">
        <dgm:presLayoutVars>
          <dgm:bulletEnabled val="1"/>
        </dgm:presLayoutVars>
      </dgm:prSet>
      <dgm:spPr/>
    </dgm:pt>
    <dgm:pt modelId="{B1B23D8B-2529-4DAA-B89F-CF22A9677E02}" type="pres">
      <dgm:prSet presAssocID="{3E92E7C8-5D3E-4685-8060-A9CED0EBD859}" presName="spaceBetweenRectangles" presStyleCnt="0"/>
      <dgm:spPr/>
    </dgm:pt>
    <dgm:pt modelId="{3DE5C71A-D8AB-4A6E-A096-00974616C44B}" type="pres">
      <dgm:prSet presAssocID="{42270BF6-3587-404F-B1C3-D78493DD40DB}" presName="parentLin" presStyleCnt="0"/>
      <dgm:spPr/>
    </dgm:pt>
    <dgm:pt modelId="{3DDECBEF-EE65-450C-BBE0-6209E91A6EB1}" type="pres">
      <dgm:prSet presAssocID="{42270BF6-3587-404F-B1C3-D78493DD40DB}" presName="parentLeftMargin" presStyleLbl="node1" presStyleIdx="0" presStyleCnt="2"/>
      <dgm:spPr/>
    </dgm:pt>
    <dgm:pt modelId="{2853DBAA-9BA4-40F9-8242-57B21FBA899B}" type="pres">
      <dgm:prSet presAssocID="{42270BF6-3587-404F-B1C3-D78493DD40D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3A7BC40-8335-4B61-9E6A-C76B56D64A2C}" type="pres">
      <dgm:prSet presAssocID="{42270BF6-3587-404F-B1C3-D78493DD40DB}" presName="negativeSpace" presStyleCnt="0"/>
      <dgm:spPr/>
    </dgm:pt>
    <dgm:pt modelId="{E5F4CA2B-FD6F-401B-97B5-AA39526CB55B}" type="pres">
      <dgm:prSet presAssocID="{42270BF6-3587-404F-B1C3-D78493DD40D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056F317-CD26-4949-918D-5837BD29CC30}" type="presOf" srcId="{AADE009E-6E49-45E5-92B2-B9713DDB2DE0}" destId="{E5F4CA2B-FD6F-401B-97B5-AA39526CB55B}" srcOrd="0" destOrd="0" presId="urn:microsoft.com/office/officeart/2005/8/layout/list1"/>
    <dgm:cxn modelId="{272F061F-7F5D-4D48-83DB-BC29148EC032}" type="presOf" srcId="{42270BF6-3587-404F-B1C3-D78493DD40DB}" destId="{3DDECBEF-EE65-450C-BBE0-6209E91A6EB1}" srcOrd="0" destOrd="0" presId="urn:microsoft.com/office/officeart/2005/8/layout/list1"/>
    <dgm:cxn modelId="{33462D1F-E737-4AB3-920B-82A1197F39FC}" type="presOf" srcId="{925938AD-865E-4730-BAD5-D36BCE59B929}" destId="{9A6378AD-CA4E-4BC6-B65F-6535B496E35D}" srcOrd="1" destOrd="0" presId="urn:microsoft.com/office/officeart/2005/8/layout/list1"/>
    <dgm:cxn modelId="{CB276023-163E-47F9-883B-8084A8B80C80}" srcId="{4930E395-57A8-49CD-A76C-C68D730CC129}" destId="{925938AD-865E-4730-BAD5-D36BCE59B929}" srcOrd="0" destOrd="0" parTransId="{ECC97991-2265-4E04-9CC8-C676ADC5B8FD}" sibTransId="{3E92E7C8-5D3E-4685-8060-A9CED0EBD859}"/>
    <dgm:cxn modelId="{B2033A35-ACEA-4883-A904-6714C6D3B872}" srcId="{42270BF6-3587-404F-B1C3-D78493DD40DB}" destId="{AADE009E-6E49-45E5-92B2-B9713DDB2DE0}" srcOrd="0" destOrd="0" parTransId="{EE47B701-DEB4-4079-A5EC-76027023102C}" sibTransId="{DCA1B299-17D4-49C8-A089-B98872BC0B03}"/>
    <dgm:cxn modelId="{FAC3EF35-530C-40F6-BB51-3CDFBCC075C4}" srcId="{4930E395-57A8-49CD-A76C-C68D730CC129}" destId="{42270BF6-3587-404F-B1C3-D78493DD40DB}" srcOrd="1" destOrd="0" parTransId="{3F65BCC5-E3D0-47E7-A41A-67EA70DAFDAD}" sibTransId="{E153113C-6DF0-4304-A121-2B1B2319E9A1}"/>
    <dgm:cxn modelId="{F128AD3B-2889-4745-AB7B-26DA341846C0}" type="presOf" srcId="{42270BF6-3587-404F-B1C3-D78493DD40DB}" destId="{2853DBAA-9BA4-40F9-8242-57B21FBA899B}" srcOrd="1" destOrd="0" presId="urn:microsoft.com/office/officeart/2005/8/layout/list1"/>
    <dgm:cxn modelId="{5292C23F-2A40-491B-9308-98FF736BAB9B}" srcId="{925938AD-865E-4730-BAD5-D36BCE59B929}" destId="{EA845D1E-A916-4301-BC72-E56E63CA7910}" srcOrd="0" destOrd="0" parTransId="{74AD05D2-A116-4604-A699-62214C2F2F32}" sibTransId="{988FF91B-E4EF-4778-9F23-170A0E315E94}"/>
    <dgm:cxn modelId="{BDA7EE84-2F71-4AE6-979F-DB91417BC601}" type="presOf" srcId="{EA845D1E-A916-4301-BC72-E56E63CA7910}" destId="{DF113BB7-B072-4A0F-A079-17753F7689AF}" srcOrd="0" destOrd="0" presId="urn:microsoft.com/office/officeart/2005/8/layout/list1"/>
    <dgm:cxn modelId="{FE97508C-FA06-4D10-AD40-CAF731D01378}" srcId="{925938AD-865E-4730-BAD5-D36BCE59B929}" destId="{5ADBC41E-9D12-49D2-BEE9-3BEDBE9FA15A}" srcOrd="1" destOrd="0" parTransId="{894FC537-866E-4F7A-8BB0-277C8F906DBD}" sibTransId="{AC66B626-4BE4-4CBD-B253-38D6EBC920D5}"/>
    <dgm:cxn modelId="{350BA1F0-D6ED-4750-825E-E704998ABC83}" type="presOf" srcId="{5ADBC41E-9D12-49D2-BEE9-3BEDBE9FA15A}" destId="{DF113BB7-B072-4A0F-A079-17753F7689AF}" srcOrd="0" destOrd="1" presId="urn:microsoft.com/office/officeart/2005/8/layout/list1"/>
    <dgm:cxn modelId="{6376CFF3-ED54-4600-9449-8797A52BFECC}" type="presOf" srcId="{4930E395-57A8-49CD-A76C-C68D730CC129}" destId="{7A49896E-FFE5-45D3-8686-552111E4027E}" srcOrd="0" destOrd="0" presId="urn:microsoft.com/office/officeart/2005/8/layout/list1"/>
    <dgm:cxn modelId="{80A7B7FA-F29C-4817-AB60-4319A9E59D00}" type="presOf" srcId="{925938AD-865E-4730-BAD5-D36BCE59B929}" destId="{BBE4F120-66FF-44A8-86C5-5A4C17F8EA75}" srcOrd="0" destOrd="0" presId="urn:microsoft.com/office/officeart/2005/8/layout/list1"/>
    <dgm:cxn modelId="{47FB393F-D535-4EF2-8214-B90B1E2CF96C}" type="presParOf" srcId="{7A49896E-FFE5-45D3-8686-552111E4027E}" destId="{D4CF2CB4-840D-42B2-A2E0-CAD6DC5A6E16}" srcOrd="0" destOrd="0" presId="urn:microsoft.com/office/officeart/2005/8/layout/list1"/>
    <dgm:cxn modelId="{CFAF6BB8-F193-401D-B9A7-03C1302CEE3F}" type="presParOf" srcId="{D4CF2CB4-840D-42B2-A2E0-CAD6DC5A6E16}" destId="{BBE4F120-66FF-44A8-86C5-5A4C17F8EA75}" srcOrd="0" destOrd="0" presId="urn:microsoft.com/office/officeart/2005/8/layout/list1"/>
    <dgm:cxn modelId="{05DBA0A5-117D-47B5-B53D-ED3A23888176}" type="presParOf" srcId="{D4CF2CB4-840D-42B2-A2E0-CAD6DC5A6E16}" destId="{9A6378AD-CA4E-4BC6-B65F-6535B496E35D}" srcOrd="1" destOrd="0" presId="urn:microsoft.com/office/officeart/2005/8/layout/list1"/>
    <dgm:cxn modelId="{B170FCDB-34D6-4092-9E01-954309EC222F}" type="presParOf" srcId="{7A49896E-FFE5-45D3-8686-552111E4027E}" destId="{C1A59F8B-2012-46AD-9916-9456AC09C4C0}" srcOrd="1" destOrd="0" presId="urn:microsoft.com/office/officeart/2005/8/layout/list1"/>
    <dgm:cxn modelId="{27051549-01E1-4D68-A1A7-9C4863153D45}" type="presParOf" srcId="{7A49896E-FFE5-45D3-8686-552111E4027E}" destId="{DF113BB7-B072-4A0F-A079-17753F7689AF}" srcOrd="2" destOrd="0" presId="urn:microsoft.com/office/officeart/2005/8/layout/list1"/>
    <dgm:cxn modelId="{AAFE981A-6D25-40F9-ACBE-7B84811C19D8}" type="presParOf" srcId="{7A49896E-FFE5-45D3-8686-552111E4027E}" destId="{B1B23D8B-2529-4DAA-B89F-CF22A9677E02}" srcOrd="3" destOrd="0" presId="urn:microsoft.com/office/officeart/2005/8/layout/list1"/>
    <dgm:cxn modelId="{F10AB9DB-FCEA-40C4-8345-62ADEFB450D7}" type="presParOf" srcId="{7A49896E-FFE5-45D3-8686-552111E4027E}" destId="{3DE5C71A-D8AB-4A6E-A096-00974616C44B}" srcOrd="4" destOrd="0" presId="urn:microsoft.com/office/officeart/2005/8/layout/list1"/>
    <dgm:cxn modelId="{67D2F5D2-8911-420E-9DB4-A47FBFC86860}" type="presParOf" srcId="{3DE5C71A-D8AB-4A6E-A096-00974616C44B}" destId="{3DDECBEF-EE65-450C-BBE0-6209E91A6EB1}" srcOrd="0" destOrd="0" presId="urn:microsoft.com/office/officeart/2005/8/layout/list1"/>
    <dgm:cxn modelId="{08E2E1F5-61CF-40FB-93A2-416125EF4036}" type="presParOf" srcId="{3DE5C71A-D8AB-4A6E-A096-00974616C44B}" destId="{2853DBAA-9BA4-40F9-8242-57B21FBA899B}" srcOrd="1" destOrd="0" presId="urn:microsoft.com/office/officeart/2005/8/layout/list1"/>
    <dgm:cxn modelId="{FEE8E5A6-1F1B-4A6C-B505-C5A88519D21C}" type="presParOf" srcId="{7A49896E-FFE5-45D3-8686-552111E4027E}" destId="{83A7BC40-8335-4B61-9E6A-C76B56D64A2C}" srcOrd="5" destOrd="0" presId="urn:microsoft.com/office/officeart/2005/8/layout/list1"/>
    <dgm:cxn modelId="{84285478-B2B0-4961-A4C3-6CC6FD717F2F}" type="presParOf" srcId="{7A49896E-FFE5-45D3-8686-552111E4027E}" destId="{E5F4CA2B-FD6F-401B-97B5-AA39526CB55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60DB2-EFE1-4D51-B759-46C5ABBE0343}">
      <dsp:nvSpPr>
        <dsp:cNvPr id="0" name=""/>
        <dsp:cNvSpPr/>
      </dsp:nvSpPr>
      <dsp:spPr>
        <a:xfrm>
          <a:off x="1669580" y="2837081"/>
          <a:ext cx="1940128" cy="1665657"/>
        </a:xfrm>
        <a:prstGeom prst="hexagon">
          <a:avLst>
            <a:gd name="adj" fmla="val 25000"/>
            <a:gd name="vf" fmla="val 115470"/>
          </a:avLst>
        </a:prstGeom>
        <a:gradFill rotWithShape="1">
          <a:gsLst>
            <a:gs pos="0">
              <a:schemeClr val="accent1">
                <a:tint val="1000"/>
                <a:satMod val="100000"/>
              </a:schemeClr>
            </a:gs>
            <a:gs pos="68000">
              <a:schemeClr val="accent1">
                <a:tint val="77000"/>
                <a:satMod val="100000"/>
              </a:schemeClr>
            </a:gs>
            <a:gs pos="81000">
              <a:schemeClr val="accent1">
                <a:tint val="79000"/>
                <a:satMod val="100000"/>
              </a:schemeClr>
            </a:gs>
            <a:gs pos="86000">
              <a:schemeClr val="accent1">
                <a:tint val="73000"/>
                <a:satMod val="100000"/>
              </a:schemeClr>
            </a:gs>
            <a:gs pos="100000">
              <a:schemeClr val="accent1">
                <a:tint val="35000"/>
                <a:sat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Increased efficiency.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1970062" y="3095054"/>
        <a:ext cx="1339164" cy="1149711"/>
      </dsp:txXfrm>
    </dsp:sp>
    <dsp:sp modelId="{E58814D7-282E-44B0-849A-4786C55A8948}">
      <dsp:nvSpPr>
        <dsp:cNvPr id="0" name=""/>
        <dsp:cNvSpPr/>
      </dsp:nvSpPr>
      <dsp:spPr>
        <a:xfrm>
          <a:off x="1715871" y="3581905"/>
          <a:ext cx="226314" cy="19507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FB37B-FC7B-4035-8B6E-9C44CBF42B70}">
      <dsp:nvSpPr>
        <dsp:cNvPr id="0" name=""/>
        <dsp:cNvSpPr/>
      </dsp:nvSpPr>
      <dsp:spPr>
        <a:xfrm>
          <a:off x="0" y="1916247"/>
          <a:ext cx="1940128" cy="166565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399489DF-D924-47EC-B328-239896B9D8E9}">
      <dsp:nvSpPr>
        <dsp:cNvPr id="0" name=""/>
        <dsp:cNvSpPr/>
      </dsp:nvSpPr>
      <dsp:spPr>
        <a:xfrm>
          <a:off x="1329080" y="3360675"/>
          <a:ext cx="226314" cy="19507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2672C4-B2F1-4CB9-B9D9-16BE923A705D}">
      <dsp:nvSpPr>
        <dsp:cNvPr id="0" name=""/>
        <dsp:cNvSpPr/>
      </dsp:nvSpPr>
      <dsp:spPr>
        <a:xfrm>
          <a:off x="3220948" y="1828802"/>
          <a:ext cx="2176552" cy="1829908"/>
        </a:xfrm>
        <a:prstGeom prst="hexagon">
          <a:avLst>
            <a:gd name="adj" fmla="val 25000"/>
            <a:gd name="vf" fmla="val 115470"/>
          </a:avLst>
        </a:prstGeom>
        <a:gradFill rotWithShape="1">
          <a:gsLst>
            <a:gs pos="0">
              <a:schemeClr val="accent3">
                <a:tint val="1000"/>
                <a:satMod val="100000"/>
              </a:schemeClr>
            </a:gs>
            <a:gs pos="68000">
              <a:schemeClr val="accent3">
                <a:tint val="77000"/>
                <a:satMod val="100000"/>
              </a:schemeClr>
            </a:gs>
            <a:gs pos="81000">
              <a:schemeClr val="accent3">
                <a:tint val="79000"/>
                <a:satMod val="100000"/>
              </a:schemeClr>
            </a:gs>
            <a:gs pos="86000">
              <a:schemeClr val="accent3">
                <a:tint val="73000"/>
                <a:satMod val="100000"/>
              </a:schemeClr>
            </a:gs>
            <a:gs pos="100000">
              <a:schemeClr val="accent3">
                <a:tint val="35000"/>
                <a:sat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Enhanced Personalization.</a:t>
          </a:r>
        </a:p>
      </dsp:txBody>
      <dsp:txXfrm>
        <a:off x="3554820" y="2109500"/>
        <a:ext cx="1508808" cy="1268512"/>
      </dsp:txXfrm>
    </dsp:sp>
    <dsp:sp modelId="{A2ADF311-D745-407D-BCF7-80C4226D74FE}">
      <dsp:nvSpPr>
        <dsp:cNvPr id="0" name=""/>
        <dsp:cNvSpPr/>
      </dsp:nvSpPr>
      <dsp:spPr>
        <a:xfrm>
          <a:off x="4674412" y="3351808"/>
          <a:ext cx="226314" cy="19507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E9379F-B620-45DE-BE2F-BBDBFD13A7B3}">
      <dsp:nvSpPr>
        <dsp:cNvPr id="0" name=""/>
        <dsp:cNvSpPr/>
      </dsp:nvSpPr>
      <dsp:spPr>
        <a:xfrm>
          <a:off x="5007711" y="2833534"/>
          <a:ext cx="1940128" cy="166565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0F9242F6-8C38-4ADE-A33A-E3C039C13FDF}">
      <dsp:nvSpPr>
        <dsp:cNvPr id="0" name=""/>
        <dsp:cNvSpPr/>
      </dsp:nvSpPr>
      <dsp:spPr>
        <a:xfrm>
          <a:off x="5055031" y="3574812"/>
          <a:ext cx="226314" cy="19507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B7CD80-5037-4D3B-A88B-DBCD148EFDFE}">
      <dsp:nvSpPr>
        <dsp:cNvPr id="0" name=""/>
        <dsp:cNvSpPr/>
      </dsp:nvSpPr>
      <dsp:spPr>
        <a:xfrm>
          <a:off x="1669580" y="995414"/>
          <a:ext cx="1940128" cy="1665657"/>
        </a:xfrm>
        <a:prstGeom prst="hexagon">
          <a:avLst>
            <a:gd name="adj" fmla="val 25000"/>
            <a:gd name="vf" fmla="val 115470"/>
          </a:avLst>
        </a:prstGeom>
        <a:gradFill rotWithShape="1">
          <a:gsLst>
            <a:gs pos="0">
              <a:schemeClr val="accent2">
                <a:tint val="1000"/>
                <a:satMod val="100000"/>
              </a:schemeClr>
            </a:gs>
            <a:gs pos="68000">
              <a:schemeClr val="accent2">
                <a:tint val="77000"/>
                <a:satMod val="100000"/>
              </a:schemeClr>
            </a:gs>
            <a:gs pos="81000">
              <a:schemeClr val="accent2">
                <a:tint val="79000"/>
                <a:satMod val="100000"/>
              </a:schemeClr>
            </a:gs>
            <a:gs pos="86000">
              <a:schemeClr val="accent2">
                <a:tint val="73000"/>
                <a:satMod val="100000"/>
              </a:schemeClr>
            </a:gs>
            <a:gs pos="100000">
              <a:schemeClr val="accent2">
                <a:tint val="35000"/>
                <a:sat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Informed decision making.</a:t>
          </a:r>
        </a:p>
      </dsp:txBody>
      <dsp:txXfrm>
        <a:off x="1970062" y="1253387"/>
        <a:ext cx="1339164" cy="1149711"/>
      </dsp:txXfrm>
    </dsp:sp>
    <dsp:sp modelId="{21B6F582-1B25-4381-909B-139B3098D626}">
      <dsp:nvSpPr>
        <dsp:cNvPr id="0" name=""/>
        <dsp:cNvSpPr/>
      </dsp:nvSpPr>
      <dsp:spPr>
        <a:xfrm>
          <a:off x="2998660" y="1026892"/>
          <a:ext cx="226314" cy="19507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94708C-6A67-49A5-B3DB-646680C9F12D}">
      <dsp:nvSpPr>
        <dsp:cNvPr id="0" name=""/>
        <dsp:cNvSpPr/>
      </dsp:nvSpPr>
      <dsp:spPr>
        <a:xfrm>
          <a:off x="3339160" y="69260"/>
          <a:ext cx="1940128" cy="166565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D29BA452-87A2-43D0-AB15-1F8752A6DFEE}">
      <dsp:nvSpPr>
        <dsp:cNvPr id="0" name=""/>
        <dsp:cNvSpPr/>
      </dsp:nvSpPr>
      <dsp:spPr>
        <a:xfrm>
          <a:off x="3393681" y="807434"/>
          <a:ext cx="226314" cy="19507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9958E-6528-4EEB-8676-49E64093B204}">
      <dsp:nvSpPr>
        <dsp:cNvPr id="0" name=""/>
        <dsp:cNvSpPr/>
      </dsp:nvSpPr>
      <dsp:spPr>
        <a:xfrm>
          <a:off x="5007711" y="991867"/>
          <a:ext cx="1940128" cy="1665657"/>
        </a:xfrm>
        <a:prstGeom prst="hexagon">
          <a:avLst>
            <a:gd name="adj" fmla="val 25000"/>
            <a:gd name="vf" fmla="val 115470"/>
          </a:avLst>
        </a:prstGeom>
        <a:gradFill rotWithShape="1">
          <a:gsLst>
            <a:gs pos="0">
              <a:schemeClr val="accent4">
                <a:tint val="1000"/>
                <a:satMod val="100000"/>
              </a:schemeClr>
            </a:gs>
            <a:gs pos="68000">
              <a:schemeClr val="accent4">
                <a:tint val="77000"/>
                <a:satMod val="100000"/>
              </a:schemeClr>
            </a:gs>
            <a:gs pos="81000">
              <a:schemeClr val="accent4">
                <a:tint val="79000"/>
                <a:satMod val="100000"/>
              </a:schemeClr>
            </a:gs>
            <a:gs pos="86000">
              <a:schemeClr val="accent4">
                <a:tint val="73000"/>
                <a:satMod val="100000"/>
              </a:schemeClr>
            </a:gs>
            <a:gs pos="100000">
              <a:schemeClr val="accent4">
                <a:tint val="35000"/>
                <a:satMod val="100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Innovation and creativity.</a:t>
          </a:r>
        </a:p>
      </dsp:txBody>
      <dsp:txXfrm>
        <a:off x="5308193" y="1249840"/>
        <a:ext cx="1339164" cy="1149711"/>
      </dsp:txXfrm>
    </dsp:sp>
    <dsp:sp modelId="{3F37D813-D456-4159-BF3C-CA6F8CD44966}">
      <dsp:nvSpPr>
        <dsp:cNvPr id="0" name=""/>
        <dsp:cNvSpPr/>
      </dsp:nvSpPr>
      <dsp:spPr>
        <a:xfrm>
          <a:off x="6686550" y="1730041"/>
          <a:ext cx="226314" cy="19507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DBF7A-C840-49BE-B801-FBA38DD257B9}">
      <dsp:nvSpPr>
        <dsp:cNvPr id="0" name=""/>
        <dsp:cNvSpPr/>
      </dsp:nvSpPr>
      <dsp:spPr>
        <a:xfrm>
          <a:off x="6677291" y="1928218"/>
          <a:ext cx="1940128" cy="166565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87F7B9C6-202F-41AA-B9E7-6E71AC4516EC}">
      <dsp:nvSpPr>
        <dsp:cNvPr id="0" name=""/>
        <dsp:cNvSpPr/>
      </dsp:nvSpPr>
      <dsp:spPr>
        <a:xfrm>
          <a:off x="7055853" y="1958365"/>
          <a:ext cx="226314" cy="19507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C11BEB-787D-4336-B7B2-6B0E0A65E0B8}">
      <dsp:nvSpPr>
        <dsp:cNvPr id="0" name=""/>
        <dsp:cNvSpPr/>
      </dsp:nvSpPr>
      <dsp:spPr>
        <a:xfrm>
          <a:off x="6677291" y="86994"/>
          <a:ext cx="1940128" cy="1665657"/>
        </a:xfrm>
        <a:prstGeom prst="hexagon">
          <a:avLst>
            <a:gd name="adj" fmla="val 25000"/>
            <a:gd name="vf" fmla="val 115470"/>
          </a:avLst>
        </a:prstGeom>
        <a:gradFill rotWithShape="1">
          <a:gsLst>
            <a:gs pos="0">
              <a:schemeClr val="accent5">
                <a:tint val="1000"/>
                <a:satMod val="100000"/>
              </a:schemeClr>
            </a:gs>
            <a:gs pos="68000">
              <a:schemeClr val="accent5">
                <a:tint val="77000"/>
                <a:satMod val="100000"/>
              </a:schemeClr>
            </a:gs>
            <a:gs pos="81000">
              <a:schemeClr val="accent5">
                <a:tint val="79000"/>
                <a:satMod val="100000"/>
              </a:schemeClr>
            </a:gs>
            <a:gs pos="86000">
              <a:schemeClr val="accent5">
                <a:tint val="73000"/>
                <a:satMod val="100000"/>
              </a:schemeClr>
            </a:gs>
            <a:gs pos="100000">
              <a:schemeClr val="accent5">
                <a:tint val="35000"/>
                <a:sat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Improved accessibility.</a:t>
          </a:r>
        </a:p>
      </dsp:txBody>
      <dsp:txXfrm>
        <a:off x="6977773" y="344967"/>
        <a:ext cx="1339164" cy="1149711"/>
      </dsp:txXfrm>
    </dsp:sp>
    <dsp:sp modelId="{5469C449-89E4-4A29-B046-094D7C5053A0}">
      <dsp:nvSpPr>
        <dsp:cNvPr id="0" name=""/>
        <dsp:cNvSpPr/>
      </dsp:nvSpPr>
      <dsp:spPr>
        <a:xfrm>
          <a:off x="8356130" y="833592"/>
          <a:ext cx="226314" cy="19507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5A5548-39AC-42EB-B528-D2A8BF495137}">
      <dsp:nvSpPr>
        <dsp:cNvPr id="0" name=""/>
        <dsp:cNvSpPr/>
      </dsp:nvSpPr>
      <dsp:spPr>
        <a:xfrm>
          <a:off x="8346871" y="1016251"/>
          <a:ext cx="1940128" cy="166565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</dsp:sp>
    <dsp:sp modelId="{E6C3BBFB-13F5-41EA-843E-E0D4D73D4755}">
      <dsp:nvSpPr>
        <dsp:cNvPr id="0" name=""/>
        <dsp:cNvSpPr/>
      </dsp:nvSpPr>
      <dsp:spPr>
        <a:xfrm>
          <a:off x="8733663" y="1053492"/>
          <a:ext cx="226314" cy="19507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28C9C4-C1AA-4CC8-9B4A-53C37D87C9CB}">
      <dsp:nvSpPr>
        <dsp:cNvPr id="0" name=""/>
        <dsp:cNvSpPr/>
      </dsp:nvSpPr>
      <dsp:spPr>
        <a:xfrm>
          <a:off x="0" y="333149"/>
          <a:ext cx="11684000" cy="1420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808" tIns="458216" rIns="906808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0" i="0" u="none" kern="1200" dirty="0" err="1"/>
            <a:t>mAP</a:t>
          </a:r>
          <a:r>
            <a:rPr lang="en-US" sz="2800" b="0" i="0" u="none" kern="1200" dirty="0"/>
            <a:t> does not account for the potential of tracking to recover missed detections in the temporal neighborhood</a:t>
          </a:r>
          <a:endParaRPr lang="en-US" sz="2800" u="none" kern="1200" dirty="0"/>
        </a:p>
      </dsp:txBody>
      <dsp:txXfrm>
        <a:off x="0" y="333149"/>
        <a:ext cx="11684000" cy="1420650"/>
      </dsp:txXfrm>
    </dsp:sp>
    <dsp:sp modelId="{C190945F-C366-421A-A32F-20D9FDDFEE98}">
      <dsp:nvSpPr>
        <dsp:cNvPr id="0" name=""/>
        <dsp:cNvSpPr/>
      </dsp:nvSpPr>
      <dsp:spPr>
        <a:xfrm>
          <a:off x="609595" y="13326"/>
          <a:ext cx="8585204" cy="649440"/>
        </a:xfrm>
        <a:prstGeom prst="roundRect">
          <a:avLst/>
        </a:prstGeom>
        <a:gradFill rotWithShape="1">
          <a:gsLst>
            <a:gs pos="0">
              <a:schemeClr val="accent1">
                <a:tint val="1000"/>
                <a:satMod val="100000"/>
              </a:schemeClr>
            </a:gs>
            <a:gs pos="68000">
              <a:schemeClr val="accent1">
                <a:tint val="77000"/>
                <a:satMod val="100000"/>
              </a:schemeClr>
            </a:gs>
            <a:gs pos="81000">
              <a:schemeClr val="accent1">
                <a:tint val="79000"/>
                <a:satMod val="100000"/>
              </a:schemeClr>
            </a:gs>
            <a:gs pos="86000">
              <a:schemeClr val="accent1">
                <a:tint val="73000"/>
                <a:satMod val="100000"/>
              </a:schemeClr>
            </a:gs>
            <a:gs pos="100000">
              <a:schemeClr val="accent1">
                <a:tint val="35000"/>
                <a:sat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309139" tIns="0" rIns="309139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mAP</a:t>
          </a:r>
          <a:endParaRPr lang="en-US" sz="3600" kern="1200" dirty="0"/>
        </a:p>
      </dsp:txBody>
      <dsp:txXfrm>
        <a:off x="641298" y="45029"/>
        <a:ext cx="8521798" cy="586034"/>
      </dsp:txXfrm>
    </dsp:sp>
    <dsp:sp modelId="{EB01ACC8-AA94-4629-ACD3-C8F008721B17}">
      <dsp:nvSpPr>
        <dsp:cNvPr id="0" name=""/>
        <dsp:cNvSpPr/>
      </dsp:nvSpPr>
      <dsp:spPr>
        <a:xfrm>
          <a:off x="0" y="2197320"/>
          <a:ext cx="11684000" cy="1489950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06808" tIns="458216" rIns="906808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Results are vary based on how frames are grouped.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Lack of Demographic bias analysis.</a:t>
          </a:r>
        </a:p>
      </dsp:txBody>
      <dsp:txXfrm>
        <a:off x="0" y="2197320"/>
        <a:ext cx="11684000" cy="1489950"/>
      </dsp:txXfrm>
    </dsp:sp>
    <dsp:sp modelId="{EE3C60AD-A182-46CF-AD5B-55BDAC863564}">
      <dsp:nvSpPr>
        <dsp:cNvPr id="0" name=""/>
        <dsp:cNvSpPr/>
      </dsp:nvSpPr>
      <dsp:spPr>
        <a:xfrm>
          <a:off x="584200" y="1872600"/>
          <a:ext cx="8178800" cy="649440"/>
        </a:xfrm>
        <a:prstGeom prst="roundRect">
          <a:avLst/>
        </a:prstGeom>
        <a:gradFill rotWithShape="1">
          <a:gsLst>
            <a:gs pos="0">
              <a:schemeClr val="accent3">
                <a:tint val="1000"/>
                <a:satMod val="100000"/>
              </a:schemeClr>
            </a:gs>
            <a:gs pos="68000">
              <a:schemeClr val="accent3">
                <a:tint val="77000"/>
                <a:satMod val="100000"/>
              </a:schemeClr>
            </a:gs>
            <a:gs pos="81000">
              <a:schemeClr val="accent3">
                <a:tint val="79000"/>
                <a:satMod val="100000"/>
              </a:schemeClr>
            </a:gs>
            <a:gs pos="86000">
              <a:schemeClr val="accent3">
                <a:tint val="73000"/>
                <a:satMod val="100000"/>
              </a:schemeClr>
            </a:gs>
            <a:gs pos="100000">
              <a:schemeClr val="accent3">
                <a:tint val="35000"/>
                <a:sat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09139" tIns="0" rIns="309139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VmAP</a:t>
          </a:r>
          <a:endParaRPr lang="en-US" sz="3600" kern="1200" dirty="0"/>
        </a:p>
      </dsp:txBody>
      <dsp:txXfrm>
        <a:off x="615903" y="1904303"/>
        <a:ext cx="8115394" cy="5860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BBB69-F846-42CF-BE33-86A6ECFC6F0C}">
      <dsp:nvSpPr>
        <dsp:cNvPr id="0" name=""/>
        <dsp:cNvSpPr/>
      </dsp:nvSpPr>
      <dsp:spPr>
        <a:xfrm>
          <a:off x="0" y="376704"/>
          <a:ext cx="10160000" cy="1488374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788529" tIns="437388" rIns="788529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rPr>
            <a:t>Develop novel metrics to measure biases in video data, overcoming the limitations of existing statistical methods and ensuring accuracy in decision-making.</a:t>
          </a:r>
          <a:endParaRPr lang="en-US" sz="2100" kern="1200" dirty="0"/>
        </a:p>
      </dsp:txBody>
      <dsp:txXfrm>
        <a:off x="0" y="376704"/>
        <a:ext cx="10160000" cy="1488374"/>
      </dsp:txXfrm>
    </dsp:sp>
    <dsp:sp modelId="{975B1AB3-D330-4775-9895-11065F1CE515}">
      <dsp:nvSpPr>
        <dsp:cNvPr id="0" name=""/>
        <dsp:cNvSpPr/>
      </dsp:nvSpPr>
      <dsp:spPr>
        <a:xfrm>
          <a:off x="508000" y="66744"/>
          <a:ext cx="7112000" cy="619920"/>
        </a:xfrm>
        <a:prstGeom prst="roundRect">
          <a:avLst/>
        </a:prstGeom>
        <a:gradFill rotWithShape="1">
          <a:gsLst>
            <a:gs pos="0">
              <a:schemeClr val="accent3">
                <a:tint val="1000"/>
                <a:satMod val="100000"/>
              </a:schemeClr>
            </a:gs>
            <a:gs pos="68000">
              <a:schemeClr val="accent3">
                <a:tint val="77000"/>
                <a:satMod val="100000"/>
              </a:schemeClr>
            </a:gs>
            <a:gs pos="81000">
              <a:schemeClr val="accent3">
                <a:tint val="79000"/>
                <a:satMod val="100000"/>
              </a:schemeClr>
            </a:gs>
            <a:gs pos="86000">
              <a:schemeClr val="accent3">
                <a:tint val="73000"/>
                <a:satMod val="100000"/>
              </a:schemeClr>
            </a:gs>
            <a:gs pos="100000">
              <a:schemeClr val="accent3">
                <a:tint val="35000"/>
                <a:sat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268817" tIns="0" rIns="268817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u="sng" kern="1200" dirty="0"/>
            <a:t>Specific Objective.</a:t>
          </a:r>
          <a:endParaRPr lang="en-US" sz="2100" kern="1200" dirty="0"/>
        </a:p>
      </dsp:txBody>
      <dsp:txXfrm>
        <a:off x="538262" y="97006"/>
        <a:ext cx="7051476" cy="559396"/>
      </dsp:txXfrm>
    </dsp:sp>
    <dsp:sp modelId="{DD26795D-90AD-4EEF-9B8B-F612C06A33F4}">
      <dsp:nvSpPr>
        <dsp:cNvPr id="0" name=""/>
        <dsp:cNvSpPr/>
      </dsp:nvSpPr>
      <dsp:spPr>
        <a:xfrm>
          <a:off x="0" y="2288439"/>
          <a:ext cx="10160000" cy="2182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529" tIns="437388" rIns="788529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100" kern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rPr>
            <a:t>Understanding the Effect of Different Biases Introduced by Video Data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rPr>
            <a:t>Understanding How Different Demographics Are Represented in Video Datasets</a:t>
          </a:r>
          <a:endParaRPr lang="en-US" sz="2100" kern="1200" dirty="0">
            <a:effectLst/>
            <a:latin typeface="Aptos" panose="020B0004020202020204" pitchFamily="34" charset="0"/>
            <a:ea typeface="Aptos" panose="020B0004020202020204" pitchFamily="34" charset="0"/>
            <a:cs typeface="Times New Roman" panose="02020603050405020304" pitchFamily="18" charset="0"/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rPr>
            <a:t>Understanding the Impact of Additional Video Features on Bias Detection</a:t>
          </a:r>
        </a:p>
      </dsp:txBody>
      <dsp:txXfrm>
        <a:off x="0" y="2288439"/>
        <a:ext cx="10160000" cy="2182950"/>
      </dsp:txXfrm>
    </dsp:sp>
    <dsp:sp modelId="{AE7F20FA-8CE0-4B0E-88EE-A114FCF467B7}">
      <dsp:nvSpPr>
        <dsp:cNvPr id="0" name=""/>
        <dsp:cNvSpPr/>
      </dsp:nvSpPr>
      <dsp:spPr>
        <a:xfrm>
          <a:off x="508000" y="1978479"/>
          <a:ext cx="7112000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100000"/>
              </a:schemeClr>
            </a:gs>
            <a:gs pos="68000">
              <a:schemeClr val="accent1">
                <a:hueOff val="0"/>
                <a:satOff val="0"/>
                <a:lumOff val="0"/>
                <a:alphaOff val="0"/>
                <a:tint val="77000"/>
                <a:satMod val="100000"/>
              </a:schemeClr>
            </a:gs>
            <a:gs pos="81000">
              <a:schemeClr val="accent1">
                <a:hueOff val="0"/>
                <a:satOff val="0"/>
                <a:lumOff val="0"/>
                <a:alphaOff val="0"/>
                <a:tint val="79000"/>
                <a:satMod val="100000"/>
              </a:schemeClr>
            </a:gs>
            <a:gs pos="86000">
              <a:schemeClr val="accent1">
                <a:hueOff val="0"/>
                <a:satOff val="0"/>
                <a:lumOff val="0"/>
                <a:alphaOff val="0"/>
                <a:tint val="73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35000"/>
                <a:sat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8817" tIns="0" rIns="268817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u="sng" kern="1200" dirty="0"/>
            <a:t>Sub Objective.</a:t>
          </a:r>
          <a:endParaRPr lang="en-US" sz="2100" kern="1200" dirty="0"/>
        </a:p>
      </dsp:txBody>
      <dsp:txXfrm>
        <a:off x="538262" y="2008741"/>
        <a:ext cx="7051476" cy="55939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C6B185-3933-4B28-A185-2645882F3AA2}">
      <dsp:nvSpPr>
        <dsp:cNvPr id="0" name=""/>
        <dsp:cNvSpPr/>
      </dsp:nvSpPr>
      <dsp:spPr>
        <a:xfrm>
          <a:off x="0" y="285849"/>
          <a:ext cx="9973906" cy="2334150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74086" tIns="395732" rIns="77408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The metric should be able to detect bias that evolves over time within a video.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The metric should be able to evaluate bias across different demographic groups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0" y="285849"/>
        <a:ext cx="9973906" cy="2334150"/>
      </dsp:txXfrm>
    </dsp:sp>
    <dsp:sp modelId="{5D119E79-F745-4A54-AD64-80C531CBB12D}">
      <dsp:nvSpPr>
        <dsp:cNvPr id="0" name=""/>
        <dsp:cNvSpPr/>
      </dsp:nvSpPr>
      <dsp:spPr>
        <a:xfrm>
          <a:off x="498695" y="5409"/>
          <a:ext cx="6981734" cy="560880"/>
        </a:xfrm>
        <a:prstGeom prst="roundRect">
          <a:avLst/>
        </a:prstGeom>
        <a:gradFill rotWithShape="1">
          <a:gsLst>
            <a:gs pos="0">
              <a:schemeClr val="accent1">
                <a:tint val="1000"/>
                <a:satMod val="100000"/>
              </a:schemeClr>
            </a:gs>
            <a:gs pos="68000">
              <a:schemeClr val="accent1">
                <a:tint val="77000"/>
                <a:satMod val="100000"/>
              </a:schemeClr>
            </a:gs>
            <a:gs pos="81000">
              <a:schemeClr val="accent1">
                <a:tint val="79000"/>
                <a:satMod val="100000"/>
              </a:schemeClr>
            </a:gs>
            <a:gs pos="86000">
              <a:schemeClr val="accent1">
                <a:tint val="73000"/>
                <a:satMod val="100000"/>
              </a:schemeClr>
            </a:gs>
            <a:gs pos="100000">
              <a:schemeClr val="accent1">
                <a:tint val="35000"/>
                <a:sat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63893" tIns="0" rIns="263893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Functional requirements</a:t>
          </a:r>
        </a:p>
      </dsp:txBody>
      <dsp:txXfrm>
        <a:off x="526075" y="32789"/>
        <a:ext cx="6926974" cy="506120"/>
      </dsp:txXfrm>
    </dsp:sp>
    <dsp:sp modelId="{F1A2588A-25D3-4B97-8DA1-B4379262C5C0}">
      <dsp:nvSpPr>
        <dsp:cNvPr id="0" name=""/>
        <dsp:cNvSpPr/>
      </dsp:nvSpPr>
      <dsp:spPr>
        <a:xfrm>
          <a:off x="0" y="3008448"/>
          <a:ext cx="9973906" cy="1436400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774086" tIns="395732" rIns="77408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Reliable.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Scalable.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Ethical.</a:t>
          </a:r>
        </a:p>
      </dsp:txBody>
      <dsp:txXfrm>
        <a:off x="0" y="3008448"/>
        <a:ext cx="9973906" cy="1436400"/>
      </dsp:txXfrm>
    </dsp:sp>
    <dsp:sp modelId="{3795C2A7-344F-40EE-B737-CA789B9B7908}">
      <dsp:nvSpPr>
        <dsp:cNvPr id="0" name=""/>
        <dsp:cNvSpPr/>
      </dsp:nvSpPr>
      <dsp:spPr>
        <a:xfrm>
          <a:off x="498695" y="2722599"/>
          <a:ext cx="6981734" cy="560880"/>
        </a:xfrm>
        <a:prstGeom prst="roundRect">
          <a:avLst/>
        </a:prstGeom>
        <a:gradFill rotWithShape="1">
          <a:gsLst>
            <a:gs pos="0">
              <a:schemeClr val="accent3">
                <a:tint val="1000"/>
                <a:satMod val="100000"/>
              </a:schemeClr>
            </a:gs>
            <a:gs pos="68000">
              <a:schemeClr val="accent3">
                <a:tint val="77000"/>
                <a:satMod val="100000"/>
              </a:schemeClr>
            </a:gs>
            <a:gs pos="81000">
              <a:schemeClr val="accent3">
                <a:tint val="79000"/>
                <a:satMod val="100000"/>
              </a:schemeClr>
            </a:gs>
            <a:gs pos="86000">
              <a:schemeClr val="accent3">
                <a:tint val="73000"/>
                <a:satMod val="100000"/>
              </a:schemeClr>
            </a:gs>
            <a:gs pos="100000">
              <a:schemeClr val="accent3">
                <a:tint val="35000"/>
                <a:sat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263893" tIns="0" rIns="263893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Non-functional requirements</a:t>
          </a:r>
        </a:p>
      </dsp:txBody>
      <dsp:txXfrm>
        <a:off x="526075" y="2749979"/>
        <a:ext cx="6926974" cy="5061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0FAC99-7C90-433F-A563-E999BFC3CB77}">
      <dsp:nvSpPr>
        <dsp:cNvPr id="0" name=""/>
        <dsp:cNvSpPr/>
      </dsp:nvSpPr>
      <dsp:spPr>
        <a:xfrm>
          <a:off x="152417" y="64377"/>
          <a:ext cx="11379164" cy="122748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100000"/>
              </a:schemeClr>
            </a:gs>
            <a:gs pos="68000">
              <a:schemeClr val="accent1">
                <a:hueOff val="0"/>
                <a:satOff val="0"/>
                <a:lumOff val="0"/>
                <a:alphaOff val="0"/>
                <a:tint val="77000"/>
                <a:satMod val="100000"/>
              </a:schemeClr>
            </a:gs>
            <a:gs pos="81000">
              <a:schemeClr val="accent1">
                <a:hueOff val="0"/>
                <a:satOff val="0"/>
                <a:lumOff val="0"/>
                <a:alphaOff val="0"/>
                <a:tint val="79000"/>
                <a:satMod val="100000"/>
              </a:schemeClr>
            </a:gs>
            <a:gs pos="86000">
              <a:schemeClr val="accent1">
                <a:hueOff val="0"/>
                <a:satOff val="0"/>
                <a:lumOff val="0"/>
                <a:alphaOff val="0"/>
                <a:tint val="73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35000"/>
                <a:sat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Current research on bias in image analysis lacks a specific metric designed to measure contextual bias.</a:t>
          </a:r>
        </a:p>
      </dsp:txBody>
      <dsp:txXfrm>
        <a:off x="212338" y="124298"/>
        <a:ext cx="11259322" cy="1107642"/>
      </dsp:txXfrm>
    </dsp:sp>
    <dsp:sp modelId="{809D1067-17DE-4C46-B2B1-AF84FF879F78}">
      <dsp:nvSpPr>
        <dsp:cNvPr id="0" name=""/>
        <dsp:cNvSpPr/>
      </dsp:nvSpPr>
      <dsp:spPr>
        <a:xfrm>
          <a:off x="0" y="1291862"/>
          <a:ext cx="11684000" cy="3825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0967" tIns="40640" rIns="227584" bIns="4064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Singh, K. K., Mahajan, D., </a:t>
          </a:r>
          <a:r>
            <a:rPr lang="en-US" sz="2500" kern="1200" dirty="0" err="1"/>
            <a:t>Grauman</a:t>
          </a:r>
          <a:r>
            <a:rPr lang="en-US" sz="2500" kern="1200" dirty="0"/>
            <a:t>, K., Lee, Y. J., </a:t>
          </a:r>
          <a:r>
            <a:rPr lang="en-US" sz="2500" kern="1200" dirty="0" err="1"/>
            <a:t>Feiszli</a:t>
          </a:r>
          <a:r>
            <a:rPr lang="en-US" sz="2500" kern="1200" dirty="0"/>
            <a:t>, M., and </a:t>
          </a:r>
          <a:r>
            <a:rPr lang="en-US" sz="2500" kern="1200" dirty="0" err="1"/>
            <a:t>Ghadiyaram</a:t>
          </a:r>
          <a:r>
            <a:rPr lang="en-US" sz="2500" kern="1200" dirty="0"/>
            <a:t>, D.,- 2020 “Don’t judge an object by its context: Learning to overcome contextual bias,”.</a:t>
          </a: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 err="1"/>
            <a:t>Sharat</a:t>
          </a:r>
          <a:r>
            <a:rPr lang="en-US" sz="2500" kern="1200" dirty="0"/>
            <a:t> Agarwal *1 , </a:t>
          </a:r>
          <a:r>
            <a:rPr lang="en-US" sz="2500" kern="1200" dirty="0" err="1"/>
            <a:t>Sumanyu</a:t>
          </a:r>
          <a:r>
            <a:rPr lang="en-US" sz="2500" kern="1200" dirty="0"/>
            <a:t> Muku∗2 , </a:t>
          </a:r>
          <a:r>
            <a:rPr lang="en-US" sz="2500" kern="1200" dirty="0" err="1"/>
            <a:t>Saket</a:t>
          </a:r>
          <a:r>
            <a:rPr lang="en-US" sz="2500" kern="1200" dirty="0"/>
            <a:t> Anand1 , and </a:t>
          </a:r>
          <a:r>
            <a:rPr lang="en-US" sz="2500" kern="1200" dirty="0" err="1"/>
            <a:t>Chetan</a:t>
          </a:r>
          <a:r>
            <a:rPr lang="en-US" sz="2500" kern="1200" dirty="0"/>
            <a:t> Arora-2021“Does Data Repair Lead to Fair Models? Curating Contextually Fair Data To Reduce Model Bias,”.</a:t>
          </a: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 err="1"/>
            <a:t>Ruyang</a:t>
          </a:r>
          <a:r>
            <a:rPr lang="en-US" sz="2500" kern="1200" dirty="0"/>
            <a:t> Li, </a:t>
          </a:r>
          <a:r>
            <a:rPr lang="en-US" sz="2500" kern="1200" dirty="0" err="1"/>
            <a:t>Hao</a:t>
          </a:r>
          <a:r>
            <a:rPr lang="en-US" sz="2500" kern="1200" dirty="0"/>
            <a:t> </a:t>
          </a:r>
          <a:r>
            <a:rPr lang="en-US" sz="2500" kern="1200" dirty="0" err="1"/>
            <a:t>LiU,Ge</a:t>
          </a:r>
          <a:r>
            <a:rPr lang="en-US" sz="2500" kern="1200" dirty="0"/>
            <a:t> Li , D., - 2022 “Contextual </a:t>
          </a:r>
          <a:r>
            <a:rPr lang="en-US" sz="2500" kern="1200" dirty="0" err="1"/>
            <a:t>Debiasing</a:t>
          </a:r>
          <a:r>
            <a:rPr lang="en-US" sz="2500" kern="1200" dirty="0"/>
            <a:t> for Visual Recognition with Causal Mechanisms,”.</a:t>
          </a: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 err="1"/>
            <a:t>Utsab</a:t>
          </a:r>
          <a:r>
            <a:rPr lang="en-US" sz="2500" kern="1200" dirty="0"/>
            <a:t> </a:t>
          </a:r>
          <a:r>
            <a:rPr lang="en-US" sz="2500" kern="1200" dirty="0" err="1"/>
            <a:t>Khakurel</a:t>
          </a:r>
          <a:r>
            <a:rPr lang="en-US" sz="2500" kern="1200" dirty="0"/>
            <a:t> and </a:t>
          </a:r>
          <a:r>
            <a:rPr lang="en-US" sz="2500" kern="1200" dirty="0" err="1"/>
            <a:t>Danda</a:t>
          </a:r>
          <a:r>
            <a:rPr lang="en-US" sz="2500" kern="1200" dirty="0"/>
            <a:t> B. </a:t>
          </a:r>
          <a:r>
            <a:rPr lang="en-US" sz="2500" kern="1200" dirty="0" err="1"/>
            <a:t>Rawat</a:t>
          </a:r>
          <a:r>
            <a:rPr lang="en-US" sz="2500" kern="1200" dirty="0"/>
            <a:t> -2023 “On the Performance of Machine Learning Fairness in Image Classification,”.</a:t>
          </a:r>
        </a:p>
      </dsp:txBody>
      <dsp:txXfrm>
        <a:off x="0" y="1291862"/>
        <a:ext cx="11684000" cy="382536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41557B-7433-4E4E-92A9-1B893DE462A6}">
      <dsp:nvSpPr>
        <dsp:cNvPr id="0" name=""/>
        <dsp:cNvSpPr/>
      </dsp:nvSpPr>
      <dsp:spPr>
        <a:xfrm>
          <a:off x="0" y="8078"/>
          <a:ext cx="10164583" cy="879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100000"/>
              </a:schemeClr>
            </a:gs>
            <a:gs pos="68000">
              <a:schemeClr val="accent1">
                <a:hueOff val="0"/>
                <a:satOff val="0"/>
                <a:lumOff val="0"/>
                <a:alphaOff val="0"/>
                <a:tint val="77000"/>
                <a:satMod val="100000"/>
              </a:schemeClr>
            </a:gs>
            <a:gs pos="81000">
              <a:schemeClr val="accent1">
                <a:hueOff val="0"/>
                <a:satOff val="0"/>
                <a:lumOff val="0"/>
                <a:alphaOff val="0"/>
                <a:tint val="79000"/>
                <a:satMod val="100000"/>
              </a:schemeClr>
            </a:gs>
            <a:gs pos="86000">
              <a:schemeClr val="accent1">
                <a:hueOff val="0"/>
                <a:satOff val="0"/>
                <a:lumOff val="0"/>
                <a:alphaOff val="0"/>
                <a:tint val="73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35000"/>
                <a:sat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sng" kern="1200" dirty="0"/>
            <a:t>Specific Objective.</a:t>
          </a:r>
          <a:endParaRPr lang="en-US" sz="2800" kern="1200" dirty="0"/>
        </a:p>
      </dsp:txBody>
      <dsp:txXfrm>
        <a:off x="42950" y="51028"/>
        <a:ext cx="10078683" cy="793940"/>
      </dsp:txXfrm>
    </dsp:sp>
    <dsp:sp modelId="{1636C50F-5EB5-4DC7-878C-6BF41890CB0A}">
      <dsp:nvSpPr>
        <dsp:cNvPr id="0" name=""/>
        <dsp:cNvSpPr/>
      </dsp:nvSpPr>
      <dsp:spPr>
        <a:xfrm>
          <a:off x="0" y="887918"/>
          <a:ext cx="10164583" cy="1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726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Develop a novel metric specifically designed to measure contextual bias in image datasets, addressing the limitations of existing metrics such as Relevance Map Accuracy (RMA) and Rank Relevance Accuracy (RRA).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400" kern="1200" dirty="0"/>
        </a:p>
      </dsp:txBody>
      <dsp:txXfrm>
        <a:off x="0" y="887918"/>
        <a:ext cx="10164583" cy="1435027"/>
      </dsp:txXfrm>
    </dsp:sp>
    <dsp:sp modelId="{79915625-4FFA-4749-816F-6253BB56B98A}">
      <dsp:nvSpPr>
        <dsp:cNvPr id="0" name=""/>
        <dsp:cNvSpPr/>
      </dsp:nvSpPr>
      <dsp:spPr>
        <a:xfrm>
          <a:off x="0" y="2322946"/>
          <a:ext cx="10164583" cy="879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100000"/>
              </a:schemeClr>
            </a:gs>
            <a:gs pos="68000">
              <a:schemeClr val="accent1">
                <a:hueOff val="0"/>
                <a:satOff val="0"/>
                <a:lumOff val="0"/>
                <a:alphaOff val="0"/>
                <a:tint val="77000"/>
                <a:satMod val="100000"/>
              </a:schemeClr>
            </a:gs>
            <a:gs pos="81000">
              <a:schemeClr val="accent1">
                <a:hueOff val="0"/>
                <a:satOff val="0"/>
                <a:lumOff val="0"/>
                <a:alphaOff val="0"/>
                <a:tint val="79000"/>
                <a:satMod val="100000"/>
              </a:schemeClr>
            </a:gs>
            <a:gs pos="86000">
              <a:schemeClr val="accent1">
                <a:hueOff val="0"/>
                <a:satOff val="0"/>
                <a:lumOff val="0"/>
                <a:alphaOff val="0"/>
                <a:tint val="73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35000"/>
                <a:sat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sng" kern="1200" dirty="0"/>
            <a:t>Sub Objective.</a:t>
          </a:r>
          <a:endParaRPr lang="en-US" sz="2800" kern="1200" dirty="0"/>
        </a:p>
      </dsp:txBody>
      <dsp:txXfrm>
        <a:off x="42950" y="2365896"/>
        <a:ext cx="10078683" cy="793940"/>
      </dsp:txXfrm>
    </dsp:sp>
    <dsp:sp modelId="{C3E933AA-5D73-40C3-80A3-06C8F95EFA9C}">
      <dsp:nvSpPr>
        <dsp:cNvPr id="0" name=""/>
        <dsp:cNvSpPr/>
      </dsp:nvSpPr>
      <dsp:spPr>
        <a:xfrm>
          <a:off x="0" y="3202786"/>
          <a:ext cx="10164583" cy="1191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726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Understanding of the Contextual Bias.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Identify the limitations of excising metrics.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Understanding and Testing on cross-modality applicability.</a:t>
          </a:r>
        </a:p>
      </dsp:txBody>
      <dsp:txXfrm>
        <a:off x="0" y="3202786"/>
        <a:ext cx="10164583" cy="119180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0B185-6DCC-4613-A4CE-B1715687C64D}">
      <dsp:nvSpPr>
        <dsp:cNvPr id="0" name=""/>
        <dsp:cNvSpPr/>
      </dsp:nvSpPr>
      <dsp:spPr>
        <a:xfrm>
          <a:off x="0" y="2028"/>
          <a:ext cx="11256065" cy="102800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chilly" dir="t"/>
        </a:scene3d>
        <a:sp3d z="-12700" extrusionH="1700"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B2B138BD-80BA-4B1A-88AB-C0C4409AD487}">
      <dsp:nvSpPr>
        <dsp:cNvPr id="0" name=""/>
        <dsp:cNvSpPr/>
      </dsp:nvSpPr>
      <dsp:spPr>
        <a:xfrm>
          <a:off x="199143" y="120342"/>
          <a:ext cx="789060" cy="791378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F301B-66E4-44F4-BD84-818AC3EBA0E8}">
      <dsp:nvSpPr>
        <dsp:cNvPr id="0" name=""/>
        <dsp:cNvSpPr/>
      </dsp:nvSpPr>
      <dsp:spPr>
        <a:xfrm>
          <a:off x="1187347" y="2028"/>
          <a:ext cx="10068717" cy="102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797" tIns="108797" rIns="108797" bIns="1087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System Diagram</a:t>
          </a:r>
          <a:endParaRPr lang="en-US" sz="2200" kern="1200" dirty="0"/>
        </a:p>
      </dsp:txBody>
      <dsp:txXfrm>
        <a:off x="1187347" y="2028"/>
        <a:ext cx="10068717" cy="1028006"/>
      </dsp:txXfrm>
    </dsp:sp>
    <dsp:sp modelId="{24B39742-0A0A-4AC4-A965-AAB2E4DC8EB0}">
      <dsp:nvSpPr>
        <dsp:cNvPr id="0" name=""/>
        <dsp:cNvSpPr/>
      </dsp:nvSpPr>
      <dsp:spPr>
        <a:xfrm>
          <a:off x="0" y="1287036"/>
          <a:ext cx="11256065" cy="102800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chilly" dir="t"/>
        </a:scene3d>
        <a:sp3d z="-12700" extrusionH="1700"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E5DBA1E6-0770-4F68-9918-0E8A81CBAADE}">
      <dsp:nvSpPr>
        <dsp:cNvPr id="0" name=""/>
        <dsp:cNvSpPr/>
      </dsp:nvSpPr>
      <dsp:spPr>
        <a:xfrm>
          <a:off x="196511" y="1403877"/>
          <a:ext cx="794323" cy="79432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0" r="-10000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5A1DD-0C93-483A-9C31-4ED55ABBE6C0}">
      <dsp:nvSpPr>
        <dsp:cNvPr id="0" name=""/>
        <dsp:cNvSpPr/>
      </dsp:nvSpPr>
      <dsp:spPr>
        <a:xfrm>
          <a:off x="1187347" y="1287036"/>
          <a:ext cx="10068717" cy="102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797" tIns="108797" rIns="108797" bIns="1087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Technologies to be used.</a:t>
          </a:r>
        </a:p>
      </dsp:txBody>
      <dsp:txXfrm>
        <a:off x="1187347" y="1287036"/>
        <a:ext cx="10068717" cy="1028006"/>
      </dsp:txXfrm>
    </dsp:sp>
    <dsp:sp modelId="{B608A1F6-498F-4592-8408-DDFBE77DCDE2}">
      <dsp:nvSpPr>
        <dsp:cNvPr id="0" name=""/>
        <dsp:cNvSpPr/>
      </dsp:nvSpPr>
      <dsp:spPr>
        <a:xfrm>
          <a:off x="0" y="2572043"/>
          <a:ext cx="11256065" cy="102800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chilly" dir="t"/>
        </a:scene3d>
        <a:sp3d z="-12700" extrusionH="1700"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58FFA2E6-E092-49C3-9D61-8AE377E5F293}">
      <dsp:nvSpPr>
        <dsp:cNvPr id="0" name=""/>
        <dsp:cNvSpPr/>
      </dsp:nvSpPr>
      <dsp:spPr>
        <a:xfrm>
          <a:off x="196511" y="2688884"/>
          <a:ext cx="794323" cy="794323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1C0BE-713D-42E3-8762-3960357B6EA6}">
      <dsp:nvSpPr>
        <dsp:cNvPr id="0" name=""/>
        <dsp:cNvSpPr/>
      </dsp:nvSpPr>
      <dsp:spPr>
        <a:xfrm>
          <a:off x="1187347" y="2572043"/>
          <a:ext cx="10068717" cy="102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797" tIns="108797" rIns="108797" bIns="1087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Requirement specification.</a:t>
          </a:r>
        </a:p>
      </dsp:txBody>
      <dsp:txXfrm>
        <a:off x="1187347" y="2572043"/>
        <a:ext cx="10068717" cy="1028006"/>
      </dsp:txXfrm>
    </dsp:sp>
    <dsp:sp modelId="{40C11078-FB4E-40A9-A9AE-92E10148A038}">
      <dsp:nvSpPr>
        <dsp:cNvPr id="0" name=""/>
        <dsp:cNvSpPr/>
      </dsp:nvSpPr>
      <dsp:spPr>
        <a:xfrm>
          <a:off x="0" y="3857051"/>
          <a:ext cx="11256065" cy="102800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chilly" dir="t"/>
        </a:scene3d>
        <a:sp3d z="-12700" extrusionH="1700"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3ED40B14-1D86-42B3-A887-C9ABE5A6BE0F}">
      <dsp:nvSpPr>
        <dsp:cNvPr id="0" name=""/>
        <dsp:cNvSpPr/>
      </dsp:nvSpPr>
      <dsp:spPr>
        <a:xfrm>
          <a:off x="196511" y="3973892"/>
          <a:ext cx="794323" cy="794323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89AC9-92D0-4D9C-B7CD-D01D03304077}">
      <dsp:nvSpPr>
        <dsp:cNvPr id="0" name=""/>
        <dsp:cNvSpPr/>
      </dsp:nvSpPr>
      <dsp:spPr>
        <a:xfrm>
          <a:off x="1187347" y="3857051"/>
          <a:ext cx="10068717" cy="102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797" tIns="108797" rIns="108797" bIns="1087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Gantt chart.</a:t>
          </a:r>
        </a:p>
      </dsp:txBody>
      <dsp:txXfrm>
        <a:off x="1187347" y="3857051"/>
        <a:ext cx="10068717" cy="102800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51C707-8D36-48F2-971C-D7FC69710A57}">
      <dsp:nvSpPr>
        <dsp:cNvPr id="0" name=""/>
        <dsp:cNvSpPr/>
      </dsp:nvSpPr>
      <dsp:spPr>
        <a:xfrm>
          <a:off x="0" y="37150"/>
          <a:ext cx="9211906" cy="7253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100000"/>
              </a:schemeClr>
            </a:gs>
            <a:gs pos="68000">
              <a:schemeClr val="accent1">
                <a:hueOff val="0"/>
                <a:satOff val="0"/>
                <a:lumOff val="0"/>
                <a:alphaOff val="0"/>
                <a:tint val="77000"/>
                <a:satMod val="100000"/>
              </a:schemeClr>
            </a:gs>
            <a:gs pos="81000">
              <a:schemeClr val="accent1">
                <a:hueOff val="0"/>
                <a:satOff val="0"/>
                <a:lumOff val="0"/>
                <a:alphaOff val="0"/>
                <a:tint val="79000"/>
                <a:satMod val="100000"/>
              </a:schemeClr>
            </a:gs>
            <a:gs pos="86000">
              <a:schemeClr val="accent1">
                <a:hueOff val="0"/>
                <a:satOff val="0"/>
                <a:lumOff val="0"/>
                <a:alphaOff val="0"/>
                <a:tint val="73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35000"/>
                <a:sat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Functional requirements</a:t>
          </a:r>
        </a:p>
      </dsp:txBody>
      <dsp:txXfrm>
        <a:off x="35411" y="72561"/>
        <a:ext cx="9141084" cy="654577"/>
      </dsp:txXfrm>
    </dsp:sp>
    <dsp:sp modelId="{8AD5E3B1-40B3-4EEE-8D3C-59B3AAF9B44A}">
      <dsp:nvSpPr>
        <dsp:cNvPr id="0" name=""/>
        <dsp:cNvSpPr/>
      </dsp:nvSpPr>
      <dsp:spPr>
        <a:xfrm>
          <a:off x="0" y="762550"/>
          <a:ext cx="9211906" cy="1925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478" tIns="39370" rIns="220472" bIns="3937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The system should be able to:</a:t>
          </a:r>
        </a:p>
        <a:p>
          <a:pPr marL="457200" lvl="2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Detect and measure contextual bias.</a:t>
          </a:r>
        </a:p>
        <a:p>
          <a:pPr marL="457200" lvl="2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Overcome the limitations of existing metrics.</a:t>
          </a:r>
        </a:p>
        <a:p>
          <a:pPr marL="457200" lvl="2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Handle different types of image datasets and provide clear outputs.</a:t>
          </a:r>
        </a:p>
      </dsp:txBody>
      <dsp:txXfrm>
        <a:off x="0" y="762550"/>
        <a:ext cx="9211906" cy="1925100"/>
      </dsp:txXfrm>
    </dsp:sp>
    <dsp:sp modelId="{0233C43E-80CB-4394-AB90-7105D242FCA6}">
      <dsp:nvSpPr>
        <dsp:cNvPr id="0" name=""/>
        <dsp:cNvSpPr/>
      </dsp:nvSpPr>
      <dsp:spPr>
        <a:xfrm>
          <a:off x="0" y="2687650"/>
          <a:ext cx="9211906" cy="7253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100000"/>
              </a:schemeClr>
            </a:gs>
            <a:gs pos="68000">
              <a:schemeClr val="accent1">
                <a:hueOff val="0"/>
                <a:satOff val="0"/>
                <a:lumOff val="0"/>
                <a:alphaOff val="0"/>
                <a:tint val="77000"/>
                <a:satMod val="100000"/>
              </a:schemeClr>
            </a:gs>
            <a:gs pos="81000">
              <a:schemeClr val="accent1">
                <a:hueOff val="0"/>
                <a:satOff val="0"/>
                <a:lumOff val="0"/>
                <a:alphaOff val="0"/>
                <a:tint val="79000"/>
                <a:satMod val="100000"/>
              </a:schemeClr>
            </a:gs>
            <a:gs pos="86000">
              <a:schemeClr val="accent1">
                <a:hueOff val="0"/>
                <a:satOff val="0"/>
                <a:lumOff val="0"/>
                <a:alphaOff val="0"/>
                <a:tint val="73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35000"/>
                <a:sat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Non-functional requirements</a:t>
          </a:r>
        </a:p>
      </dsp:txBody>
      <dsp:txXfrm>
        <a:off x="35411" y="2723061"/>
        <a:ext cx="9141084" cy="654577"/>
      </dsp:txXfrm>
    </dsp:sp>
    <dsp:sp modelId="{85111F1F-29E7-47A5-8CD3-15973571A385}">
      <dsp:nvSpPr>
        <dsp:cNvPr id="0" name=""/>
        <dsp:cNvSpPr/>
      </dsp:nvSpPr>
      <dsp:spPr>
        <a:xfrm>
          <a:off x="0" y="3413050"/>
          <a:ext cx="9211906" cy="1604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478" tIns="39370" rIns="220472" bIns="3937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Reliable.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Interoperability.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Scalable.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Ethical.</a:t>
          </a:r>
        </a:p>
      </dsp:txBody>
      <dsp:txXfrm>
        <a:off x="0" y="3413050"/>
        <a:ext cx="9211906" cy="1604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51D8A-0A01-49AC-B7C6-1FBF5B1EBA18}">
      <dsp:nvSpPr>
        <dsp:cNvPr id="0" name=""/>
        <dsp:cNvSpPr/>
      </dsp:nvSpPr>
      <dsp:spPr>
        <a:xfrm>
          <a:off x="782858" y="1946"/>
          <a:ext cx="3295724" cy="3295724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81375" tIns="38100" rIns="181375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What are the crucial AI systems that use Audio data?</a:t>
          </a:r>
        </a:p>
      </dsp:txBody>
      <dsp:txXfrm>
        <a:off x="1265506" y="484594"/>
        <a:ext cx="2330428" cy="2330428"/>
      </dsp:txXfrm>
    </dsp:sp>
    <dsp:sp modelId="{B6C88E0F-677E-42FA-939A-1E7CC7AA914D}">
      <dsp:nvSpPr>
        <dsp:cNvPr id="0" name=""/>
        <dsp:cNvSpPr/>
      </dsp:nvSpPr>
      <dsp:spPr>
        <a:xfrm>
          <a:off x="3419437" y="1946"/>
          <a:ext cx="3295724" cy="3295724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81375" tIns="38100" rIns="181375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How does audio bias affect these systems?</a:t>
          </a:r>
        </a:p>
      </dsp:txBody>
      <dsp:txXfrm>
        <a:off x="3902085" y="484594"/>
        <a:ext cx="2330428" cy="2330428"/>
      </dsp:txXfrm>
    </dsp:sp>
    <dsp:sp modelId="{818A284A-B88D-4333-994D-3DD8307866B2}">
      <dsp:nvSpPr>
        <dsp:cNvPr id="0" name=""/>
        <dsp:cNvSpPr/>
      </dsp:nvSpPr>
      <dsp:spPr>
        <a:xfrm>
          <a:off x="6056017" y="1946"/>
          <a:ext cx="3295724" cy="3295724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181375" tIns="38100" rIns="181375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How can we measure this biasness?</a:t>
          </a:r>
        </a:p>
      </dsp:txBody>
      <dsp:txXfrm>
        <a:off x="6538665" y="484594"/>
        <a:ext cx="2330428" cy="23304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13BB7-B072-4A0F-A079-17753F7689AF}">
      <dsp:nvSpPr>
        <dsp:cNvPr id="0" name=""/>
        <dsp:cNvSpPr/>
      </dsp:nvSpPr>
      <dsp:spPr>
        <a:xfrm>
          <a:off x="0" y="351149"/>
          <a:ext cx="11353800" cy="1417500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81181" tIns="416560" rIns="88118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i="0" u="none" strike="noStrike" kern="1200" baseline="0" dirty="0">
              <a:latin typeface="TimesNewRomanPS-BoldMT"/>
            </a:rPr>
            <a:t>J. Meyer,</a:t>
          </a:r>
          <a:r>
            <a:rPr lang="en-US" sz="2000" i="1" u="none" strike="noStrike" kern="1200" baseline="0" dirty="0">
              <a:latin typeface="CMSY8"/>
            </a:rPr>
            <a:t> </a:t>
          </a:r>
          <a:r>
            <a:rPr lang="en-US" sz="2000" i="0" u="none" strike="noStrike" kern="1200" baseline="0" dirty="0">
              <a:latin typeface="TimesNewRomanPS-BoldMT"/>
            </a:rPr>
            <a:t>L. </a:t>
          </a:r>
          <a:r>
            <a:rPr lang="en-US" sz="2000" i="0" u="none" strike="noStrike" kern="1200" baseline="0" dirty="0" err="1">
              <a:latin typeface="TimesNewRomanPS-BoldMT"/>
            </a:rPr>
            <a:t>Rauchenstein</a:t>
          </a:r>
          <a:r>
            <a:rPr lang="en-US" sz="2000" i="0" u="none" strike="noStrike" kern="1200" baseline="0" dirty="0">
              <a:latin typeface="TimesNewRomanPS-BoldMT"/>
            </a:rPr>
            <a:t>, J. D. Eisenberg,</a:t>
          </a:r>
          <a:r>
            <a:rPr lang="en-US" sz="2000" i="1" u="none" strike="noStrike" kern="1200" baseline="0" dirty="0">
              <a:latin typeface="CMSY8"/>
            </a:rPr>
            <a:t> </a:t>
          </a:r>
          <a:r>
            <a:rPr lang="en-US" sz="2000" i="0" u="none" strike="noStrike" kern="1200" baseline="0" dirty="0">
              <a:latin typeface="TimesNewRomanPS-BoldMT"/>
            </a:rPr>
            <a:t>N. Howell,</a:t>
          </a:r>
          <a:r>
            <a:rPr lang="en-US" sz="2000" b="1" i="0" u="none" strike="noStrike" kern="1200" baseline="0" dirty="0">
              <a:latin typeface="TimesNewRomanPS-BoldMT"/>
            </a:rPr>
            <a:t> 2020 </a:t>
          </a:r>
          <a:r>
            <a:rPr lang="en-US" sz="2000" i="0" u="none" strike="noStrike" kern="1200" baseline="0" dirty="0">
              <a:latin typeface="TimesNewRomanPS-BoldMT"/>
            </a:rPr>
            <a:t>, “Artie Bias Corpus: An Open Dataset for Detecting Demographic Bias in Speech Applications”.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0" y="351149"/>
        <a:ext cx="11353800" cy="1417500"/>
      </dsp:txXfrm>
    </dsp:sp>
    <dsp:sp modelId="{9A6378AD-CA4E-4BC6-B65F-6535B496E35D}">
      <dsp:nvSpPr>
        <dsp:cNvPr id="0" name=""/>
        <dsp:cNvSpPr/>
      </dsp:nvSpPr>
      <dsp:spPr>
        <a:xfrm>
          <a:off x="567690" y="55949"/>
          <a:ext cx="7947660" cy="590400"/>
        </a:xfrm>
        <a:prstGeom prst="roundRect">
          <a:avLst/>
        </a:prstGeom>
        <a:gradFill rotWithShape="1">
          <a:gsLst>
            <a:gs pos="0">
              <a:schemeClr val="accent1">
                <a:tint val="1000"/>
                <a:satMod val="100000"/>
              </a:schemeClr>
            </a:gs>
            <a:gs pos="68000">
              <a:schemeClr val="accent1">
                <a:tint val="77000"/>
                <a:satMod val="100000"/>
              </a:schemeClr>
            </a:gs>
            <a:gs pos="81000">
              <a:schemeClr val="accent1">
                <a:tint val="79000"/>
                <a:satMod val="100000"/>
              </a:schemeClr>
            </a:gs>
            <a:gs pos="86000">
              <a:schemeClr val="accent1">
                <a:tint val="73000"/>
                <a:satMod val="100000"/>
              </a:schemeClr>
            </a:gs>
            <a:gs pos="100000">
              <a:schemeClr val="accent1">
                <a:tint val="35000"/>
                <a:sat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300403" tIns="0" rIns="30040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Character Error rate(CER):</a:t>
          </a:r>
        </a:p>
      </dsp:txBody>
      <dsp:txXfrm>
        <a:off x="596511" y="84770"/>
        <a:ext cx="7890018" cy="532758"/>
      </dsp:txXfrm>
    </dsp:sp>
    <dsp:sp modelId="{E5F4CA2B-FD6F-401B-97B5-AA39526CB55B}">
      <dsp:nvSpPr>
        <dsp:cNvPr id="0" name=""/>
        <dsp:cNvSpPr/>
      </dsp:nvSpPr>
      <dsp:spPr>
        <a:xfrm>
          <a:off x="0" y="2171850"/>
          <a:ext cx="11353800" cy="2268000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881181" tIns="416560" rIns="88118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u="none" strike="noStrike" kern="1200" baseline="0" dirty="0">
              <a:latin typeface="NimbusRomNo9L-ReguItal"/>
            </a:rPr>
            <a:t>S. Feng, O. </a:t>
          </a:r>
          <a:r>
            <a:rPr lang="en-US" sz="2000" b="0" i="0" u="none" strike="noStrike" kern="1200" baseline="0" dirty="0" err="1">
              <a:latin typeface="NimbusRomNo9L-ReguItal"/>
            </a:rPr>
            <a:t>Kudina</a:t>
          </a:r>
          <a:r>
            <a:rPr lang="en-US" sz="2000" b="0" i="0" u="none" strike="noStrike" kern="1200" baseline="0" dirty="0">
              <a:latin typeface="NimbusRomNo9L-ReguItal"/>
            </a:rPr>
            <a:t>, B. M. Halpern</a:t>
          </a:r>
          <a:r>
            <a:rPr lang="en-US" sz="2000" b="0" i="0" u="none" strike="noStrike" kern="1200" baseline="0" dirty="0">
              <a:latin typeface="CMR8"/>
            </a:rPr>
            <a:t> </a:t>
          </a:r>
          <a:r>
            <a:rPr lang="en-US" sz="2000" b="0" i="0" u="none" strike="noStrike" kern="1200" baseline="0" dirty="0">
              <a:latin typeface="NimbusRomNo9L-ReguItal"/>
            </a:rPr>
            <a:t>and O. </a:t>
          </a:r>
          <a:r>
            <a:rPr lang="en-US" sz="2000" b="0" i="0" u="none" strike="noStrike" kern="1200" baseline="0" dirty="0" err="1">
              <a:latin typeface="NimbusRomNo9L-ReguItal"/>
            </a:rPr>
            <a:t>Scharenborg</a:t>
          </a:r>
          <a:r>
            <a:rPr lang="en-US" sz="2000" b="1" i="0" u="none" strike="noStrike" kern="1200" baseline="0" dirty="0">
              <a:latin typeface="TimesNewRomanPS-BoldMT"/>
            </a:rPr>
            <a:t>, 2021 , “</a:t>
          </a:r>
          <a:r>
            <a:rPr lang="en-US" sz="2000" b="0" i="0" u="none" strike="noStrike" kern="1200" baseline="0" dirty="0">
              <a:latin typeface="NimbusRomNo9L-Medi"/>
            </a:rPr>
            <a:t>Quantifying Bias in Automatic Speech Recognition</a:t>
          </a:r>
          <a:r>
            <a:rPr lang="en-US" sz="2000" b="1" i="0" u="none" strike="noStrike" kern="1200" baseline="0" dirty="0">
              <a:latin typeface="TimesNewRomanPS-BoldMT"/>
            </a:rPr>
            <a:t>”. 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1" u="none" strike="noStrike" kern="1200" baseline="0" dirty="0">
              <a:latin typeface="NimbusRomNo9L-ReguItal"/>
            </a:rPr>
            <a:t>M. Z. Boito, L. </a:t>
          </a:r>
          <a:r>
            <a:rPr lang="en-US" sz="2000" b="0" i="1" u="none" strike="noStrike" kern="1200" baseline="0" dirty="0" err="1">
              <a:latin typeface="NimbusRomNo9L-ReguItal"/>
            </a:rPr>
            <a:t>Besacier</a:t>
          </a:r>
          <a:r>
            <a:rPr lang="en-US" sz="2000" b="0" i="1" u="none" strike="noStrike" kern="1200" baseline="0" dirty="0">
              <a:latin typeface="NimbusRomNo9L-ReguItal"/>
            </a:rPr>
            <a:t>, N. </a:t>
          </a:r>
          <a:r>
            <a:rPr lang="en-US" sz="2000" b="0" i="1" u="none" strike="noStrike" kern="1200" baseline="0" dirty="0" err="1">
              <a:latin typeface="NimbusRomNo9L-ReguItal"/>
            </a:rPr>
            <a:t>Tomashenko</a:t>
          </a:r>
          <a:r>
            <a:rPr lang="en-US" sz="2000" b="0" i="1" u="none" strike="noStrike" kern="1200" baseline="0" dirty="0">
              <a:latin typeface="NimbusRomNo9L-ReguItal"/>
            </a:rPr>
            <a:t>, Y. </a:t>
          </a:r>
          <a:r>
            <a:rPr lang="en-US" sz="2000" b="0" i="1" u="none" strike="noStrike" kern="1200" baseline="0" dirty="0" err="1">
              <a:latin typeface="NimbusRomNo9L-ReguItal"/>
            </a:rPr>
            <a:t>Est`eve</a:t>
          </a:r>
          <a:r>
            <a:rPr lang="en-US" sz="2000" b="1" i="0" u="none" strike="noStrike" kern="1200" baseline="0" dirty="0">
              <a:latin typeface="TimesNewRomanPS-BoldMT"/>
            </a:rPr>
            <a:t>, 2022 , “</a:t>
          </a:r>
          <a:r>
            <a:rPr lang="en-US" sz="2000" b="0" i="0" u="none" strike="noStrike" kern="1200" baseline="0" dirty="0">
              <a:latin typeface="NimbusRomNo9L-Medi"/>
            </a:rPr>
            <a:t>A Study of Gender Impact in Self-supervised Models for Speech-to-Text Systems</a:t>
          </a:r>
          <a:r>
            <a:rPr lang="en-US" sz="2000" b="1" i="0" u="none" strike="noStrike" kern="1200" baseline="0" dirty="0">
              <a:latin typeface="TimesNewRomanPS-BoldMT"/>
            </a:rPr>
            <a:t>” 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1" u="none" strike="noStrike" kern="1200" baseline="0" dirty="0" err="1">
              <a:latin typeface="NimbusRomNo9L-ReguItal"/>
            </a:rPr>
            <a:t>Tanvina</a:t>
          </a:r>
          <a:r>
            <a:rPr lang="en-US" sz="2000" b="0" i="1" u="none" strike="noStrike" kern="1200" baseline="0" dirty="0">
              <a:latin typeface="NimbusRomNo9L-ReguItal"/>
            </a:rPr>
            <a:t> Patel and Odette </a:t>
          </a:r>
          <a:r>
            <a:rPr lang="en-US" sz="2000" b="0" i="1" u="none" strike="noStrike" kern="1200" baseline="0" dirty="0" err="1">
              <a:latin typeface="NimbusRomNo9L-ReguItal"/>
            </a:rPr>
            <a:t>Scharenborg</a:t>
          </a:r>
          <a:r>
            <a:rPr lang="en-US" sz="2000" b="1" i="0" u="none" strike="noStrike" kern="1200" baseline="0" dirty="0">
              <a:latin typeface="TimesNewRomanPS-BoldMT"/>
            </a:rPr>
            <a:t>, 2023 , “</a:t>
          </a:r>
          <a:r>
            <a:rPr lang="en-US" sz="2000" b="0" i="0" u="none" strike="noStrike" kern="1200" baseline="0" dirty="0">
              <a:latin typeface="NimbusRomNo9L-Medi"/>
            </a:rPr>
            <a:t>Using Data Augmentations and VTLN to Reduce Bias in Dutch End-to-</a:t>
          </a:r>
          <a:r>
            <a:rPr lang="en-US" sz="2000" b="0" i="0" u="none" strike="noStrike" kern="1200" baseline="0" dirty="0" err="1">
              <a:latin typeface="NimbusRomNo9L-Medi"/>
            </a:rPr>
            <a:t>EndSpeech</a:t>
          </a:r>
          <a:r>
            <a:rPr lang="en-US" sz="2000" b="0" i="0" u="none" strike="noStrike" kern="1200" baseline="0" dirty="0">
              <a:latin typeface="NimbusRomNo9L-Medi"/>
            </a:rPr>
            <a:t> Recognition Systems</a:t>
          </a:r>
          <a:r>
            <a:rPr lang="en-US" sz="2000" b="1" i="0" u="none" strike="noStrike" kern="1200" baseline="0" dirty="0">
              <a:latin typeface="TimesNewRomanPS-BoldMT"/>
            </a:rPr>
            <a:t>” .</a:t>
          </a:r>
          <a:endParaRPr lang="en-US" sz="2000" kern="1200" dirty="0"/>
        </a:p>
      </dsp:txBody>
      <dsp:txXfrm>
        <a:off x="0" y="2171850"/>
        <a:ext cx="11353800" cy="2268000"/>
      </dsp:txXfrm>
    </dsp:sp>
    <dsp:sp modelId="{2853DBAA-9BA4-40F9-8242-57B21FBA899B}">
      <dsp:nvSpPr>
        <dsp:cNvPr id="0" name=""/>
        <dsp:cNvSpPr/>
      </dsp:nvSpPr>
      <dsp:spPr>
        <a:xfrm>
          <a:off x="567690" y="1876650"/>
          <a:ext cx="7947660" cy="590400"/>
        </a:xfrm>
        <a:prstGeom prst="roundRect">
          <a:avLst/>
        </a:prstGeom>
        <a:gradFill rotWithShape="1">
          <a:gsLst>
            <a:gs pos="0">
              <a:schemeClr val="accent3">
                <a:tint val="1000"/>
                <a:satMod val="100000"/>
              </a:schemeClr>
            </a:gs>
            <a:gs pos="68000">
              <a:schemeClr val="accent3">
                <a:tint val="77000"/>
                <a:satMod val="100000"/>
              </a:schemeClr>
            </a:gs>
            <a:gs pos="81000">
              <a:schemeClr val="accent3">
                <a:tint val="79000"/>
                <a:satMod val="100000"/>
              </a:schemeClr>
            </a:gs>
            <a:gs pos="86000">
              <a:schemeClr val="accent3">
                <a:tint val="73000"/>
                <a:satMod val="100000"/>
              </a:schemeClr>
            </a:gs>
            <a:gs pos="100000">
              <a:schemeClr val="accent3">
                <a:tint val="35000"/>
                <a:sat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00403" tIns="0" rIns="30040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Word Error rate(WER):</a:t>
          </a:r>
        </a:p>
      </dsp:txBody>
      <dsp:txXfrm>
        <a:off x="596511" y="1905471"/>
        <a:ext cx="7890018" cy="5327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13BB7-B072-4A0F-A079-17753F7689AF}">
      <dsp:nvSpPr>
        <dsp:cNvPr id="0" name=""/>
        <dsp:cNvSpPr/>
      </dsp:nvSpPr>
      <dsp:spPr>
        <a:xfrm>
          <a:off x="0" y="718687"/>
          <a:ext cx="11353800" cy="1304100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81181" tIns="479044" rIns="881181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1" u="none" strike="noStrike" kern="1200" baseline="0" dirty="0">
              <a:latin typeface="NimbusRomNo9L-ReguItal"/>
            </a:rPr>
            <a:t>Andrew Bailey, Mark D. </a:t>
          </a:r>
          <a:r>
            <a:rPr lang="en-US" sz="2300" b="0" i="1" u="none" strike="noStrike" kern="1200" baseline="0" dirty="0" err="1">
              <a:latin typeface="NimbusRomNo9L-ReguItal"/>
            </a:rPr>
            <a:t>Plumbley</a:t>
          </a:r>
          <a:r>
            <a:rPr lang="en-US" sz="2300" b="1" i="0" u="none" strike="noStrike" kern="1200" baseline="0" dirty="0">
              <a:latin typeface="TimesNewRomanPS-BoldMT"/>
            </a:rPr>
            <a:t>, 2021 , “</a:t>
          </a:r>
          <a:r>
            <a:rPr lang="en-US" sz="2300" b="0" i="0" u="none" strike="noStrike" kern="1200" baseline="0" dirty="0">
              <a:latin typeface="NimbusRomNo9L-Medi"/>
            </a:rPr>
            <a:t>Gender Bias in Depression Detection Using Audio Features</a:t>
          </a:r>
          <a:r>
            <a:rPr lang="en-US" sz="2300" b="1" i="0" u="none" strike="noStrike" kern="1200" baseline="0" dirty="0">
              <a:latin typeface="TimesNewRomanPS-BoldMT"/>
            </a:rPr>
            <a:t>”</a:t>
          </a:r>
          <a:endParaRPr lang="en-US" sz="2300" kern="1200" dirty="0"/>
        </a:p>
      </dsp:txBody>
      <dsp:txXfrm>
        <a:off x="0" y="718687"/>
        <a:ext cx="11353800" cy="1304100"/>
      </dsp:txXfrm>
    </dsp:sp>
    <dsp:sp modelId="{9A6378AD-CA4E-4BC6-B65F-6535B496E35D}">
      <dsp:nvSpPr>
        <dsp:cNvPr id="0" name=""/>
        <dsp:cNvSpPr/>
      </dsp:nvSpPr>
      <dsp:spPr>
        <a:xfrm>
          <a:off x="567690" y="379207"/>
          <a:ext cx="7947660" cy="678960"/>
        </a:xfrm>
        <a:prstGeom prst="roundRect">
          <a:avLst/>
        </a:prstGeom>
        <a:gradFill rotWithShape="1">
          <a:gsLst>
            <a:gs pos="0">
              <a:schemeClr val="accent1">
                <a:tint val="1000"/>
                <a:satMod val="100000"/>
              </a:schemeClr>
            </a:gs>
            <a:gs pos="68000">
              <a:schemeClr val="accent1">
                <a:tint val="77000"/>
                <a:satMod val="100000"/>
              </a:schemeClr>
            </a:gs>
            <a:gs pos="81000">
              <a:schemeClr val="accent1">
                <a:tint val="79000"/>
                <a:satMod val="100000"/>
              </a:schemeClr>
            </a:gs>
            <a:gs pos="86000">
              <a:schemeClr val="accent1">
                <a:tint val="73000"/>
                <a:satMod val="100000"/>
              </a:schemeClr>
            </a:gs>
            <a:gs pos="100000">
              <a:schemeClr val="accent1">
                <a:tint val="35000"/>
                <a:sat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300403" tIns="0" rIns="30040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Class Imbalance </a:t>
          </a:r>
          <a:endParaRPr lang="en-US" sz="2300" kern="1200" dirty="0"/>
        </a:p>
      </dsp:txBody>
      <dsp:txXfrm>
        <a:off x="600834" y="412351"/>
        <a:ext cx="7881372" cy="612672"/>
      </dsp:txXfrm>
    </dsp:sp>
    <dsp:sp modelId="{435FF7A3-9C9D-46B3-9382-47C8B67C3423}">
      <dsp:nvSpPr>
        <dsp:cNvPr id="0" name=""/>
        <dsp:cNvSpPr/>
      </dsp:nvSpPr>
      <dsp:spPr>
        <a:xfrm>
          <a:off x="0" y="2486467"/>
          <a:ext cx="11353800" cy="1630125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881181" tIns="479044" rIns="881181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1" u="none" strike="noStrike" kern="1200" baseline="0" dirty="0">
              <a:latin typeface="NimbusRomNo9L-ReguItal"/>
            </a:rPr>
            <a:t>C. </a:t>
          </a:r>
          <a:r>
            <a:rPr lang="en-US" sz="2300" b="0" i="1" u="none" strike="noStrike" kern="1200" baseline="0" dirty="0" err="1">
              <a:latin typeface="NimbusRomNo9L-ReguItal"/>
            </a:rPr>
            <a:t>Sekkat</a:t>
          </a:r>
          <a:r>
            <a:rPr lang="en-US" sz="2300" b="0" i="1" u="none" strike="noStrike" kern="1200" baseline="0" dirty="0">
              <a:latin typeface="NimbusRomNo9L-ReguItal"/>
            </a:rPr>
            <a:t>, F. Leroy, S. </a:t>
          </a:r>
          <a:r>
            <a:rPr lang="en-US" sz="2300" b="0" i="1" u="none" strike="noStrike" kern="1200" baseline="0" dirty="0" err="1">
              <a:latin typeface="NimbusRomNo9L-ReguItal"/>
            </a:rPr>
            <a:t>Mdhaffar</a:t>
          </a:r>
          <a:r>
            <a:rPr lang="en-US" sz="2300" b="0" i="1" u="none" strike="noStrike" kern="1200" baseline="0" dirty="0">
              <a:latin typeface="NimbusRomNo9L-ReguItal"/>
            </a:rPr>
            <a:t> &amp; et al.</a:t>
          </a:r>
          <a:r>
            <a:rPr lang="fr-FR" sz="2300" b="0" i="1" u="none" strike="noStrike" kern="1200" baseline="0" dirty="0">
              <a:latin typeface="NimbusRomNo9L-ReguItal"/>
            </a:rPr>
            <a:t>,</a:t>
          </a:r>
          <a:r>
            <a:rPr lang="en-US" sz="2300" b="1" i="0" u="none" strike="noStrike" kern="1200" baseline="0" dirty="0">
              <a:latin typeface="TimesNewRomanPS-BoldMT"/>
            </a:rPr>
            <a:t> 2024 , “</a:t>
          </a:r>
          <a:r>
            <a:rPr lang="en-US" sz="2300" b="0" i="0" u="none" strike="noStrike" kern="1200" baseline="0" dirty="0">
              <a:latin typeface="NimbusRomNo9L-Medi"/>
            </a:rPr>
            <a:t>Sonos Voice Control Bias Assessment Dataset: A Methodology for Demographic Bias Assessment in Voice Assistants </a:t>
          </a:r>
          <a:r>
            <a:rPr lang="en-US" sz="2300" b="1" i="0" u="none" strike="noStrike" kern="1200" baseline="0" dirty="0">
              <a:latin typeface="TimesNewRomanPS-BoldMT"/>
            </a:rPr>
            <a:t>”.</a:t>
          </a:r>
          <a:endParaRPr lang="en-US" sz="2300" kern="1200" dirty="0"/>
        </a:p>
      </dsp:txBody>
      <dsp:txXfrm>
        <a:off x="0" y="2486467"/>
        <a:ext cx="11353800" cy="1630125"/>
      </dsp:txXfrm>
    </dsp:sp>
    <dsp:sp modelId="{D2C1D0F1-BEAF-46F4-B39E-D250638926E5}">
      <dsp:nvSpPr>
        <dsp:cNvPr id="0" name=""/>
        <dsp:cNvSpPr/>
      </dsp:nvSpPr>
      <dsp:spPr>
        <a:xfrm>
          <a:off x="567690" y="2146987"/>
          <a:ext cx="7947660" cy="678960"/>
        </a:xfrm>
        <a:prstGeom prst="roundRect">
          <a:avLst/>
        </a:prstGeom>
        <a:gradFill rotWithShape="1">
          <a:gsLst>
            <a:gs pos="0">
              <a:schemeClr val="accent3">
                <a:tint val="1000"/>
                <a:satMod val="100000"/>
              </a:schemeClr>
            </a:gs>
            <a:gs pos="68000">
              <a:schemeClr val="accent3">
                <a:tint val="77000"/>
                <a:satMod val="100000"/>
              </a:schemeClr>
            </a:gs>
            <a:gs pos="81000">
              <a:schemeClr val="accent3">
                <a:tint val="79000"/>
                <a:satMod val="100000"/>
              </a:schemeClr>
            </a:gs>
            <a:gs pos="86000">
              <a:schemeClr val="accent3">
                <a:tint val="73000"/>
                <a:satMod val="100000"/>
              </a:schemeClr>
            </a:gs>
            <a:gs pos="100000">
              <a:schemeClr val="accent3">
                <a:tint val="35000"/>
                <a:sat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00403" tIns="0" rIns="30040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Statistical Analysis(univariate and multivariate analysis)</a:t>
          </a:r>
        </a:p>
      </dsp:txBody>
      <dsp:txXfrm>
        <a:off x="600834" y="2180131"/>
        <a:ext cx="7881372" cy="6126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28C9C4-C1AA-4CC8-9B4A-53C37D87C9CB}">
      <dsp:nvSpPr>
        <dsp:cNvPr id="0" name=""/>
        <dsp:cNvSpPr/>
      </dsp:nvSpPr>
      <dsp:spPr>
        <a:xfrm>
          <a:off x="0" y="357487"/>
          <a:ext cx="11684000" cy="10914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808" tIns="458216" rIns="90680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Does not take Multiple demographics into consideration</a:t>
          </a:r>
          <a:r>
            <a:rPr lang="en-US" sz="3400" kern="1200" dirty="0"/>
            <a:t>.</a:t>
          </a:r>
        </a:p>
      </dsp:txBody>
      <dsp:txXfrm>
        <a:off x="0" y="357487"/>
        <a:ext cx="11684000" cy="1091475"/>
      </dsp:txXfrm>
    </dsp:sp>
    <dsp:sp modelId="{C190945F-C366-421A-A32F-20D9FDDFEE98}">
      <dsp:nvSpPr>
        <dsp:cNvPr id="0" name=""/>
        <dsp:cNvSpPr/>
      </dsp:nvSpPr>
      <dsp:spPr>
        <a:xfrm>
          <a:off x="584200" y="32767"/>
          <a:ext cx="8585204" cy="649440"/>
        </a:xfrm>
        <a:prstGeom prst="roundRect">
          <a:avLst/>
        </a:prstGeom>
        <a:gradFill rotWithShape="1">
          <a:gsLst>
            <a:gs pos="0">
              <a:schemeClr val="accent1">
                <a:tint val="1000"/>
                <a:satMod val="100000"/>
              </a:schemeClr>
            </a:gs>
            <a:gs pos="68000">
              <a:schemeClr val="accent1">
                <a:tint val="77000"/>
                <a:satMod val="100000"/>
              </a:schemeClr>
            </a:gs>
            <a:gs pos="81000">
              <a:schemeClr val="accent1">
                <a:tint val="79000"/>
                <a:satMod val="100000"/>
              </a:schemeClr>
            </a:gs>
            <a:gs pos="86000">
              <a:schemeClr val="accent1">
                <a:tint val="73000"/>
                <a:satMod val="100000"/>
              </a:schemeClr>
            </a:gs>
            <a:gs pos="100000">
              <a:schemeClr val="accent1">
                <a:tint val="35000"/>
                <a:sat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309139" tIns="0" rIns="30913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Character Error rate , Word Error Rate and Class Imbalance.</a:t>
          </a:r>
        </a:p>
      </dsp:txBody>
      <dsp:txXfrm>
        <a:off x="615903" y="64470"/>
        <a:ext cx="8521798" cy="586034"/>
      </dsp:txXfrm>
    </dsp:sp>
    <dsp:sp modelId="{EB01ACC8-AA94-4629-ACD3-C8F008721B17}">
      <dsp:nvSpPr>
        <dsp:cNvPr id="0" name=""/>
        <dsp:cNvSpPr/>
      </dsp:nvSpPr>
      <dsp:spPr>
        <a:xfrm>
          <a:off x="0" y="1892482"/>
          <a:ext cx="11684000" cy="1351349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06808" tIns="458216" rIns="90680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Considers the multiple demographics 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Assume demography independence.</a:t>
          </a:r>
        </a:p>
      </dsp:txBody>
      <dsp:txXfrm>
        <a:off x="0" y="1892482"/>
        <a:ext cx="11684000" cy="1351349"/>
      </dsp:txXfrm>
    </dsp:sp>
    <dsp:sp modelId="{EE3C60AD-A182-46CF-AD5B-55BDAC863564}">
      <dsp:nvSpPr>
        <dsp:cNvPr id="0" name=""/>
        <dsp:cNvSpPr/>
      </dsp:nvSpPr>
      <dsp:spPr>
        <a:xfrm>
          <a:off x="584200" y="1567762"/>
          <a:ext cx="8178800" cy="649440"/>
        </a:xfrm>
        <a:prstGeom prst="roundRect">
          <a:avLst/>
        </a:prstGeom>
        <a:gradFill rotWithShape="1">
          <a:gsLst>
            <a:gs pos="0">
              <a:schemeClr val="accent3">
                <a:tint val="1000"/>
                <a:satMod val="100000"/>
              </a:schemeClr>
            </a:gs>
            <a:gs pos="68000">
              <a:schemeClr val="accent3">
                <a:tint val="77000"/>
                <a:satMod val="100000"/>
              </a:schemeClr>
            </a:gs>
            <a:gs pos="81000">
              <a:schemeClr val="accent3">
                <a:tint val="79000"/>
                <a:satMod val="100000"/>
              </a:schemeClr>
            </a:gs>
            <a:gs pos="86000">
              <a:schemeClr val="accent3">
                <a:tint val="73000"/>
                <a:satMod val="100000"/>
              </a:schemeClr>
            </a:gs>
            <a:gs pos="100000">
              <a:schemeClr val="accent3">
                <a:tint val="35000"/>
                <a:sat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09139" tIns="0" rIns="30913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Univariate and multi-variate statistical analysis</a:t>
          </a:r>
          <a:r>
            <a:rPr lang="en-US" sz="2800" kern="1200" dirty="0"/>
            <a:t>.</a:t>
          </a:r>
        </a:p>
      </dsp:txBody>
      <dsp:txXfrm>
        <a:off x="615903" y="1599465"/>
        <a:ext cx="8115394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BBB69-F846-42CF-BE33-86A6ECFC6F0C}">
      <dsp:nvSpPr>
        <dsp:cNvPr id="0" name=""/>
        <dsp:cNvSpPr/>
      </dsp:nvSpPr>
      <dsp:spPr>
        <a:xfrm>
          <a:off x="0" y="413829"/>
          <a:ext cx="10160000" cy="1267875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788529" tIns="479044" rIns="788529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The main goal of the component is to develop a robust metric to measure bias with consideration </a:t>
          </a:r>
        </a:p>
      </dsp:txBody>
      <dsp:txXfrm>
        <a:off x="0" y="413829"/>
        <a:ext cx="10160000" cy="1267875"/>
      </dsp:txXfrm>
    </dsp:sp>
    <dsp:sp modelId="{975B1AB3-D330-4775-9895-11065F1CE515}">
      <dsp:nvSpPr>
        <dsp:cNvPr id="0" name=""/>
        <dsp:cNvSpPr/>
      </dsp:nvSpPr>
      <dsp:spPr>
        <a:xfrm>
          <a:off x="508000" y="74349"/>
          <a:ext cx="7112000" cy="678960"/>
        </a:xfrm>
        <a:prstGeom prst="roundRect">
          <a:avLst/>
        </a:prstGeom>
        <a:gradFill rotWithShape="1">
          <a:gsLst>
            <a:gs pos="0">
              <a:schemeClr val="accent3">
                <a:tint val="1000"/>
                <a:satMod val="100000"/>
              </a:schemeClr>
            </a:gs>
            <a:gs pos="68000">
              <a:schemeClr val="accent3">
                <a:tint val="77000"/>
                <a:satMod val="100000"/>
              </a:schemeClr>
            </a:gs>
            <a:gs pos="81000">
              <a:schemeClr val="accent3">
                <a:tint val="79000"/>
                <a:satMod val="100000"/>
              </a:schemeClr>
            </a:gs>
            <a:gs pos="86000">
              <a:schemeClr val="accent3">
                <a:tint val="73000"/>
                <a:satMod val="100000"/>
              </a:schemeClr>
            </a:gs>
            <a:gs pos="100000">
              <a:schemeClr val="accent3">
                <a:tint val="35000"/>
                <a:sat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268817" tIns="0" rIns="268817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u="sng" kern="1200" dirty="0"/>
            <a:t>Specific Objective.</a:t>
          </a:r>
          <a:endParaRPr lang="en-US" sz="2300" kern="1200" dirty="0"/>
        </a:p>
      </dsp:txBody>
      <dsp:txXfrm>
        <a:off x="541144" y="107493"/>
        <a:ext cx="7045712" cy="612672"/>
      </dsp:txXfrm>
    </dsp:sp>
    <dsp:sp modelId="{DD26795D-90AD-4EEF-9B8B-F612C06A33F4}">
      <dsp:nvSpPr>
        <dsp:cNvPr id="0" name=""/>
        <dsp:cNvSpPr/>
      </dsp:nvSpPr>
      <dsp:spPr>
        <a:xfrm>
          <a:off x="0" y="2145384"/>
          <a:ext cx="10160000" cy="231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529" tIns="479044" rIns="788529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Understanding the effect of different biases introduced by audio data.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Understanding how different demographics affect bias.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Understanding the Impact of additional audio features like intonations and speech patterns on bias detection. </a:t>
          </a:r>
          <a:endParaRPr lang="en-US" sz="2300" kern="1200" dirty="0"/>
        </a:p>
      </dsp:txBody>
      <dsp:txXfrm>
        <a:off x="0" y="2145384"/>
        <a:ext cx="10160000" cy="2318400"/>
      </dsp:txXfrm>
    </dsp:sp>
    <dsp:sp modelId="{AE7F20FA-8CE0-4B0E-88EE-A114FCF467B7}">
      <dsp:nvSpPr>
        <dsp:cNvPr id="0" name=""/>
        <dsp:cNvSpPr/>
      </dsp:nvSpPr>
      <dsp:spPr>
        <a:xfrm>
          <a:off x="508000" y="1805904"/>
          <a:ext cx="7112000" cy="678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100000"/>
              </a:schemeClr>
            </a:gs>
            <a:gs pos="68000">
              <a:schemeClr val="accent1">
                <a:hueOff val="0"/>
                <a:satOff val="0"/>
                <a:lumOff val="0"/>
                <a:alphaOff val="0"/>
                <a:tint val="77000"/>
                <a:satMod val="100000"/>
              </a:schemeClr>
            </a:gs>
            <a:gs pos="81000">
              <a:schemeClr val="accent1">
                <a:hueOff val="0"/>
                <a:satOff val="0"/>
                <a:lumOff val="0"/>
                <a:alphaOff val="0"/>
                <a:tint val="79000"/>
                <a:satMod val="100000"/>
              </a:schemeClr>
            </a:gs>
            <a:gs pos="86000">
              <a:schemeClr val="accent1">
                <a:hueOff val="0"/>
                <a:satOff val="0"/>
                <a:lumOff val="0"/>
                <a:alphaOff val="0"/>
                <a:tint val="73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35000"/>
                <a:sat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8817" tIns="0" rIns="268817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u="sng" kern="1200" dirty="0"/>
            <a:t>Sub Objective.</a:t>
          </a:r>
          <a:endParaRPr lang="en-US" sz="2300" kern="1200" dirty="0"/>
        </a:p>
      </dsp:txBody>
      <dsp:txXfrm>
        <a:off x="541144" y="1839048"/>
        <a:ext cx="7045712" cy="6126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C6B185-3933-4B28-A185-2645882F3AA2}">
      <dsp:nvSpPr>
        <dsp:cNvPr id="0" name=""/>
        <dsp:cNvSpPr/>
      </dsp:nvSpPr>
      <dsp:spPr>
        <a:xfrm>
          <a:off x="0" y="454149"/>
          <a:ext cx="9973906" cy="1415925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74086" tIns="604012" rIns="77408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Detect and measure bias across different demographics.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Detect and measure bias across different audio features</a:t>
          </a:r>
          <a:r>
            <a:rPr lang="en-US" sz="2600" kern="1200" dirty="0"/>
            <a:t>.</a:t>
          </a:r>
        </a:p>
      </dsp:txBody>
      <dsp:txXfrm>
        <a:off x="0" y="454149"/>
        <a:ext cx="9973906" cy="1415925"/>
      </dsp:txXfrm>
    </dsp:sp>
    <dsp:sp modelId="{5D119E79-F745-4A54-AD64-80C531CBB12D}">
      <dsp:nvSpPr>
        <dsp:cNvPr id="0" name=""/>
        <dsp:cNvSpPr/>
      </dsp:nvSpPr>
      <dsp:spPr>
        <a:xfrm>
          <a:off x="498695" y="26109"/>
          <a:ext cx="6981734" cy="856080"/>
        </a:xfrm>
        <a:prstGeom prst="roundRect">
          <a:avLst/>
        </a:prstGeom>
        <a:gradFill rotWithShape="1">
          <a:gsLst>
            <a:gs pos="0">
              <a:schemeClr val="accent1">
                <a:tint val="1000"/>
                <a:satMod val="100000"/>
              </a:schemeClr>
            </a:gs>
            <a:gs pos="68000">
              <a:schemeClr val="accent1">
                <a:tint val="77000"/>
                <a:satMod val="100000"/>
              </a:schemeClr>
            </a:gs>
            <a:gs pos="81000">
              <a:schemeClr val="accent1">
                <a:tint val="79000"/>
                <a:satMod val="100000"/>
              </a:schemeClr>
            </a:gs>
            <a:gs pos="86000">
              <a:schemeClr val="accent1">
                <a:tint val="73000"/>
                <a:satMod val="100000"/>
              </a:schemeClr>
            </a:gs>
            <a:gs pos="100000">
              <a:schemeClr val="accent1">
                <a:tint val="35000"/>
                <a:sat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63893" tIns="0" rIns="263893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Functional requirements</a:t>
          </a:r>
        </a:p>
      </dsp:txBody>
      <dsp:txXfrm>
        <a:off x="540485" y="67899"/>
        <a:ext cx="6898154" cy="772500"/>
      </dsp:txXfrm>
    </dsp:sp>
    <dsp:sp modelId="{F1A2588A-25D3-4B97-8DA1-B4379262C5C0}">
      <dsp:nvSpPr>
        <dsp:cNvPr id="0" name=""/>
        <dsp:cNvSpPr/>
      </dsp:nvSpPr>
      <dsp:spPr>
        <a:xfrm>
          <a:off x="0" y="2454714"/>
          <a:ext cx="9973906" cy="1964025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774086" tIns="604012" rIns="77408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Reliable.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Interoperability.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Scalable.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Ethical.</a:t>
          </a:r>
        </a:p>
      </dsp:txBody>
      <dsp:txXfrm>
        <a:off x="0" y="2454714"/>
        <a:ext cx="9973906" cy="1964025"/>
      </dsp:txXfrm>
    </dsp:sp>
    <dsp:sp modelId="{3795C2A7-344F-40EE-B737-CA789B9B7908}">
      <dsp:nvSpPr>
        <dsp:cNvPr id="0" name=""/>
        <dsp:cNvSpPr/>
      </dsp:nvSpPr>
      <dsp:spPr>
        <a:xfrm>
          <a:off x="498695" y="2026674"/>
          <a:ext cx="6981734" cy="856080"/>
        </a:xfrm>
        <a:prstGeom prst="roundRect">
          <a:avLst/>
        </a:prstGeom>
        <a:gradFill rotWithShape="1">
          <a:gsLst>
            <a:gs pos="0">
              <a:schemeClr val="accent3">
                <a:tint val="1000"/>
                <a:satMod val="100000"/>
              </a:schemeClr>
            </a:gs>
            <a:gs pos="68000">
              <a:schemeClr val="accent3">
                <a:tint val="77000"/>
                <a:satMod val="100000"/>
              </a:schemeClr>
            </a:gs>
            <a:gs pos="81000">
              <a:schemeClr val="accent3">
                <a:tint val="79000"/>
                <a:satMod val="100000"/>
              </a:schemeClr>
            </a:gs>
            <a:gs pos="86000">
              <a:schemeClr val="accent3">
                <a:tint val="73000"/>
                <a:satMod val="100000"/>
              </a:schemeClr>
            </a:gs>
            <a:gs pos="100000">
              <a:schemeClr val="accent3">
                <a:tint val="35000"/>
                <a:sat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263893" tIns="0" rIns="263893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Non-functional requirements</a:t>
          </a:r>
        </a:p>
      </dsp:txBody>
      <dsp:txXfrm>
        <a:off x="540485" y="2068464"/>
        <a:ext cx="6898154" cy="7725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6C230F-FC61-4B04-8ED9-A251FB3E551C}">
      <dsp:nvSpPr>
        <dsp:cNvPr id="0" name=""/>
        <dsp:cNvSpPr/>
      </dsp:nvSpPr>
      <dsp:spPr>
        <a:xfrm>
          <a:off x="1426" y="1756432"/>
          <a:ext cx="3337470" cy="1668735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What are the  AI systems that use Videos?</a:t>
          </a:r>
        </a:p>
      </dsp:txBody>
      <dsp:txXfrm>
        <a:off x="50302" y="1805308"/>
        <a:ext cx="3239718" cy="1570983"/>
      </dsp:txXfrm>
    </dsp:sp>
    <dsp:sp modelId="{C53A808F-2E43-422B-8672-9523D49B868B}">
      <dsp:nvSpPr>
        <dsp:cNvPr id="0" name=""/>
        <dsp:cNvSpPr/>
      </dsp:nvSpPr>
      <dsp:spPr>
        <a:xfrm>
          <a:off x="4173264" y="1756432"/>
          <a:ext cx="3337470" cy="1668735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How does Video bias affect these systems?</a:t>
          </a:r>
        </a:p>
      </dsp:txBody>
      <dsp:txXfrm>
        <a:off x="4222140" y="1805308"/>
        <a:ext cx="3239718" cy="1570983"/>
      </dsp:txXfrm>
    </dsp:sp>
    <dsp:sp modelId="{B35CF35A-A6D8-46A5-AF2E-A3487A531167}">
      <dsp:nvSpPr>
        <dsp:cNvPr id="0" name=""/>
        <dsp:cNvSpPr/>
      </dsp:nvSpPr>
      <dsp:spPr>
        <a:xfrm>
          <a:off x="8345103" y="1756432"/>
          <a:ext cx="3337470" cy="1668735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How will our metric help?</a:t>
          </a:r>
        </a:p>
      </dsp:txBody>
      <dsp:txXfrm>
        <a:off x="8393979" y="1805308"/>
        <a:ext cx="3239718" cy="157098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13BB7-B072-4A0F-A079-17753F7689AF}">
      <dsp:nvSpPr>
        <dsp:cNvPr id="0" name=""/>
        <dsp:cNvSpPr/>
      </dsp:nvSpPr>
      <dsp:spPr>
        <a:xfrm>
          <a:off x="0" y="513578"/>
          <a:ext cx="11353800" cy="1713418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81181" tIns="499872" rIns="881181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/>
            <a:t>W. Dally, </a:t>
          </a:r>
          <a:r>
            <a:rPr lang="en-US" sz="2400" b="0" i="0" kern="1200" dirty="0" err="1"/>
            <a:t>Huizi</a:t>
          </a:r>
          <a:r>
            <a:rPr lang="en-US" sz="2400" b="0" i="0" kern="1200" dirty="0"/>
            <a:t> Mao, </a:t>
          </a:r>
          <a:r>
            <a:rPr lang="en-US" sz="2400" b="0" i="0" kern="1200" dirty="0" err="1"/>
            <a:t>Xiaodong</a:t>
          </a:r>
          <a:r>
            <a:rPr lang="en-US" sz="2400" b="0" i="0" kern="1200" dirty="0"/>
            <a:t> Yang, 2019,</a:t>
          </a:r>
          <a:r>
            <a:rPr lang="en-US" sz="2400" i="0" u="none" strike="noStrike" kern="1200" baseline="0" dirty="0">
              <a:latin typeface="TimesNewRomanPS-BoldMT"/>
            </a:rPr>
            <a:t> “</a:t>
          </a:r>
          <a:r>
            <a:rPr lang="en-US" sz="2400" b="0" i="0" kern="1200" dirty="0"/>
            <a:t>A Delay Metric for Video Object Detection: What Average Precision Fails to Tell</a:t>
          </a:r>
          <a:r>
            <a:rPr lang="en-US" sz="2400" i="0" u="none" strike="noStrike" kern="1200" baseline="0" dirty="0">
              <a:latin typeface="TimesNewRomanPS-BoldMT"/>
            </a:rPr>
            <a:t>”.</a:t>
          </a:r>
          <a:r>
            <a:rPr lang="en-US" sz="2400" b="0" i="0" kern="1200" dirty="0"/>
            <a:t> </a:t>
          </a:r>
          <a:endParaRPr lang="en-US" sz="2400" i="0" u="none" strike="noStrike" kern="1200" baseline="0" dirty="0">
            <a:latin typeface="TimesNewRomanPS-BoldMT"/>
          </a:endParaRPr>
        </a:p>
      </dsp:txBody>
      <dsp:txXfrm>
        <a:off x="0" y="513578"/>
        <a:ext cx="11353800" cy="1713418"/>
      </dsp:txXfrm>
    </dsp:sp>
    <dsp:sp modelId="{9A6378AD-CA4E-4BC6-B65F-6535B496E35D}">
      <dsp:nvSpPr>
        <dsp:cNvPr id="0" name=""/>
        <dsp:cNvSpPr/>
      </dsp:nvSpPr>
      <dsp:spPr>
        <a:xfrm>
          <a:off x="571499" y="0"/>
          <a:ext cx="7947660" cy="856080"/>
        </a:xfrm>
        <a:prstGeom prst="roundRect">
          <a:avLst/>
        </a:prstGeom>
        <a:gradFill rotWithShape="1">
          <a:gsLst>
            <a:gs pos="0">
              <a:schemeClr val="accent1">
                <a:tint val="1000"/>
                <a:satMod val="100000"/>
              </a:schemeClr>
            </a:gs>
            <a:gs pos="68000">
              <a:schemeClr val="accent1">
                <a:tint val="77000"/>
                <a:satMod val="100000"/>
              </a:schemeClr>
            </a:gs>
            <a:gs pos="81000">
              <a:schemeClr val="accent1">
                <a:tint val="79000"/>
                <a:satMod val="100000"/>
              </a:schemeClr>
            </a:gs>
            <a:gs pos="86000">
              <a:schemeClr val="accent1">
                <a:tint val="73000"/>
                <a:satMod val="100000"/>
              </a:schemeClr>
            </a:gs>
            <a:gs pos="100000">
              <a:schemeClr val="accent1">
                <a:tint val="35000"/>
                <a:sat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300403" tIns="0" rIns="300403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mAP</a:t>
          </a:r>
          <a:r>
            <a:rPr lang="en-US" sz="1700" kern="1200" dirty="0"/>
            <a:t>:</a:t>
          </a:r>
        </a:p>
      </dsp:txBody>
      <dsp:txXfrm>
        <a:off x="613289" y="41790"/>
        <a:ext cx="7864080" cy="772500"/>
      </dsp:txXfrm>
    </dsp:sp>
    <dsp:sp modelId="{E5F4CA2B-FD6F-401B-97B5-AA39526CB55B}">
      <dsp:nvSpPr>
        <dsp:cNvPr id="0" name=""/>
        <dsp:cNvSpPr/>
      </dsp:nvSpPr>
      <dsp:spPr>
        <a:xfrm>
          <a:off x="0" y="2811636"/>
          <a:ext cx="11353800" cy="1598625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881181" tIns="499872" rIns="881181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0" u="none" strike="noStrike" kern="1200" baseline="0" dirty="0">
              <a:latin typeface="TimesNewRomanPS-BoldMT"/>
            </a:rPr>
            <a:t>Chetan Arora, Anupam </a:t>
          </a:r>
          <a:r>
            <a:rPr lang="en-US" sz="2400" i="0" u="none" strike="noStrike" kern="1200" baseline="0" dirty="0" err="1">
              <a:latin typeface="TimesNewRomanPS-BoldMT"/>
            </a:rPr>
            <a:t>Sobti</a:t>
          </a:r>
          <a:r>
            <a:rPr lang="en-US" sz="2400" i="0" u="none" strike="noStrike" kern="1200" baseline="0" dirty="0">
              <a:latin typeface="TimesNewRomanPS-BoldMT"/>
            </a:rPr>
            <a:t>, Vaibhav Mavi, M Balakrishnan, 2021 , “</a:t>
          </a:r>
          <a:r>
            <a:rPr lang="en-US" sz="2400" i="0" u="none" strike="noStrike" kern="1200" baseline="0" dirty="0" err="1">
              <a:latin typeface="TimesNewRomanPS-BoldMT"/>
            </a:rPr>
            <a:t>VmAP</a:t>
          </a:r>
          <a:r>
            <a:rPr lang="en-US" sz="2400" i="0" u="none" strike="noStrike" kern="1200" baseline="0" dirty="0">
              <a:latin typeface="TimesNewRomanPS-BoldMT"/>
            </a:rPr>
            <a:t>: A Fair Metric for Video Object Detection”.</a:t>
          </a:r>
          <a:endParaRPr lang="en-US" sz="2400" kern="1200" dirty="0"/>
        </a:p>
      </dsp:txBody>
      <dsp:txXfrm>
        <a:off x="0" y="2811636"/>
        <a:ext cx="11353800" cy="1598625"/>
      </dsp:txXfrm>
    </dsp:sp>
    <dsp:sp modelId="{2853DBAA-9BA4-40F9-8242-57B21FBA899B}">
      <dsp:nvSpPr>
        <dsp:cNvPr id="0" name=""/>
        <dsp:cNvSpPr/>
      </dsp:nvSpPr>
      <dsp:spPr>
        <a:xfrm>
          <a:off x="567690" y="2383596"/>
          <a:ext cx="7947660" cy="856080"/>
        </a:xfrm>
        <a:prstGeom prst="roundRect">
          <a:avLst/>
        </a:prstGeom>
        <a:gradFill rotWithShape="1">
          <a:gsLst>
            <a:gs pos="0">
              <a:schemeClr val="accent3">
                <a:tint val="1000"/>
                <a:satMod val="100000"/>
              </a:schemeClr>
            </a:gs>
            <a:gs pos="68000">
              <a:schemeClr val="accent3">
                <a:tint val="77000"/>
                <a:satMod val="100000"/>
              </a:schemeClr>
            </a:gs>
            <a:gs pos="81000">
              <a:schemeClr val="accent3">
                <a:tint val="79000"/>
                <a:satMod val="100000"/>
              </a:schemeClr>
            </a:gs>
            <a:gs pos="86000">
              <a:schemeClr val="accent3">
                <a:tint val="73000"/>
                <a:satMod val="100000"/>
              </a:schemeClr>
            </a:gs>
            <a:gs pos="100000">
              <a:schemeClr val="accent3">
                <a:tint val="35000"/>
                <a:sat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00403" tIns="0" rIns="30040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VmAP</a:t>
          </a:r>
          <a:r>
            <a:rPr lang="en-US" sz="2800" kern="1200" dirty="0"/>
            <a:t>:</a:t>
          </a:r>
        </a:p>
      </dsp:txBody>
      <dsp:txXfrm>
        <a:off x="609480" y="2425386"/>
        <a:ext cx="7864080" cy="7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dirty="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ITXXXXXXXX</a:t>
            </a:r>
            <a:r>
              <a:rPr lang="en-US" sz="1800" dirty="0">
                <a:solidFill>
                  <a:schemeClr val="tx1"/>
                </a:solidFill>
              </a:rPr>
              <a:t>   |   &lt;</a:t>
            </a:r>
            <a:r>
              <a:rPr lang="en-US" sz="1800" b="1" dirty="0">
                <a:solidFill>
                  <a:schemeClr val="tx1"/>
                </a:solidFill>
              </a:rPr>
              <a:t>&lt;Student Name&gt;&gt;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 Must add a professional photo to this cage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9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8/8/2024</a:t>
            </a:fld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f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609600"/>
            <a:ext cx="10363200" cy="1470025"/>
          </a:xfrm>
        </p:spPr>
        <p:txBody>
          <a:bodyPr>
            <a:normAutofit/>
          </a:bodyPr>
          <a:lstStyle/>
          <a:p>
            <a:r>
              <a:rPr lang="en-US" sz="4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ResAI</a:t>
            </a:r>
            <a: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Toolkit: Framework for Cross-Modality Bias Detection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400" y="1905000"/>
            <a:ext cx="8534400" cy="762000"/>
          </a:xfrm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24-25J-195 </a:t>
            </a:r>
          </a:p>
        </p:txBody>
      </p:sp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E8883F-180F-41FF-B53F-EF49BD95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447800"/>
            <a:ext cx="10363200" cy="1362075"/>
          </a:xfrm>
          <a:solidFill>
            <a:schemeClr val="bg1">
              <a:alpha val="52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Developing a metrics for detecting bias in audio datasets.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53AEB1-B06A-4385-9D7D-63D45599F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347" y="2882183"/>
            <a:ext cx="10363200" cy="3108039"/>
          </a:xfrm>
          <a:solidFill>
            <a:schemeClr val="bg1">
              <a:alpha val="54000"/>
            </a:schemeClr>
          </a:solidFill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Background.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Existing metrics and related works.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Limitations on existing metrics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Objectives.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methodology.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System diagram.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Technologies to be used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Requirement specification.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Gantt chart.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3406EA-7A78-CBCD-765E-BB4F446DA157}"/>
              </a:ext>
            </a:extLst>
          </p:cNvPr>
          <p:cNvSpPr/>
          <p:nvPr/>
        </p:nvSpPr>
        <p:spPr>
          <a:xfrm>
            <a:off x="2667000" y="6553200"/>
            <a:ext cx="5943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9BB3CE-097C-F74F-5C0C-4787F7095BE9}"/>
              </a:ext>
            </a:extLst>
          </p:cNvPr>
          <p:cNvSpPr txBox="1"/>
          <p:nvPr/>
        </p:nvSpPr>
        <p:spPr>
          <a:xfrm>
            <a:off x="2513046" y="648089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IT21380914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K. M. S. P. Jayawardena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24_25J_195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3" name="Picture 2" descr="A robot with headphones and notes&#10;&#10;Description automatically generated">
            <a:extLst>
              <a:ext uri="{FF2B5EF4-FFF2-40B4-BE49-F238E27FC236}">
                <a16:creationId xmlns:a16="http://schemas.microsoft.com/office/drawing/2014/main" id="{58E88D86-B524-F922-D956-2D162B54D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029" y="2531211"/>
            <a:ext cx="2609850" cy="39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32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Background.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9FD6E408-A33F-440C-A0D3-75434A9DC6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5441531"/>
              </p:ext>
            </p:extLst>
          </p:nvPr>
        </p:nvGraphicFramePr>
        <p:xfrm>
          <a:off x="1295400" y="1524000"/>
          <a:ext cx="10134600" cy="3299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IT21380914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K. M. S. P. Jayawardena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24_25J_195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445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 metrics and Related works.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IT21380914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K. M. S. P. Jayawardena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24_25J_195</a:t>
            </a:r>
            <a:endParaRPr lang="en-US" sz="1800" b="0" dirty="0">
              <a:solidFill>
                <a:schemeClr val="tx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0690034-0BA9-435D-38D1-4978A0DC0E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5716134"/>
              </p:ext>
            </p:extLst>
          </p:nvPr>
        </p:nvGraphicFramePr>
        <p:xfrm>
          <a:off x="419100" y="1181100"/>
          <a:ext cx="113538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6621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 metrics and Related works.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IT21380914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K. M. S. P. Jayawardena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24_25J_195</a:t>
            </a:r>
            <a:endParaRPr lang="en-US" sz="1800" b="0" dirty="0">
              <a:solidFill>
                <a:schemeClr val="tx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0690034-0BA9-435D-38D1-4978A0DC0E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7974513"/>
              </p:ext>
            </p:extLst>
          </p:nvPr>
        </p:nvGraphicFramePr>
        <p:xfrm>
          <a:off x="419100" y="1181100"/>
          <a:ext cx="113538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5223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E32D9AB-BEEA-4FFF-9962-15B876DE039C}"/>
              </a:ext>
            </a:extLst>
          </p:cNvPr>
          <p:cNvSpPr/>
          <p:nvPr/>
        </p:nvSpPr>
        <p:spPr>
          <a:xfrm>
            <a:off x="1887717" y="255539"/>
            <a:ext cx="8305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u="sng" dirty="0"/>
              <a:t>Limitations of existing metrics</a:t>
            </a:r>
            <a:r>
              <a:rPr lang="en-US" sz="3200" b="1" u="sng" dirty="0"/>
              <a:t>.</a:t>
            </a:r>
            <a:endParaRPr lang="en-US" sz="4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B5B035C-9C45-4C70-BA9F-8ED790982C1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IT21380914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K. M. S. P. Jayawardena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24_25J_195</a:t>
            </a:r>
            <a:endParaRPr lang="en-US" sz="1800" b="0" dirty="0">
              <a:solidFill>
                <a:schemeClr val="tx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653F9D5-F169-843B-BEEC-BC421871FC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3156636"/>
              </p:ext>
            </p:extLst>
          </p:nvPr>
        </p:nvGraphicFramePr>
        <p:xfrm>
          <a:off x="254000" y="1790700"/>
          <a:ext cx="1168400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2112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-US" sz="6000" u="sng" dirty="0"/>
              <a:t>Objectives.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IT21380914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K. M. S. P. Jayawardena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24_25J_195</a:t>
            </a:r>
            <a:endParaRPr lang="en-US" sz="1800" b="0"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9E28BAE-51BC-11A1-E044-FF1280CEF9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8596721"/>
              </p:ext>
            </p:extLst>
          </p:nvPr>
        </p:nvGraphicFramePr>
        <p:xfrm>
          <a:off x="960617" y="1159933"/>
          <a:ext cx="10160000" cy="4538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5527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263"/>
            <a:ext cx="12192000" cy="868362"/>
          </a:xfrm>
        </p:spPr>
        <p:txBody>
          <a:bodyPr>
            <a:normAutofit/>
          </a:bodyPr>
          <a:lstStyle/>
          <a:p>
            <a:r>
              <a:rPr lang="en-US" u="sng" dirty="0"/>
              <a:t>System diagram.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IT21380914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K. M. S. P. Jayawardena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24_25J_195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8" name="Content Placeholder 7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F59B5981-AAA5-47BD-20DF-54ADA1193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936625"/>
            <a:ext cx="9906000" cy="5368924"/>
          </a:xfrm>
        </p:spPr>
      </p:pic>
    </p:spTree>
    <p:extLst>
      <p:ext uri="{BB962C8B-B14F-4D97-AF65-F5344CB8AC3E}">
        <p14:creationId xmlns:p14="http://schemas.microsoft.com/office/powerpoint/2010/main" val="1456842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263"/>
            <a:ext cx="12192000" cy="868362"/>
          </a:xfrm>
        </p:spPr>
        <p:txBody>
          <a:bodyPr>
            <a:normAutofit/>
          </a:bodyPr>
          <a:lstStyle/>
          <a:p>
            <a:r>
              <a:rPr lang="en-US" u="sng" dirty="0"/>
              <a:t>Technologies</a:t>
            </a:r>
            <a:r>
              <a:rPr lang="en-US" sz="4900" u="sng" dirty="0"/>
              <a:t> to be used.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IT21380914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K. M. S. P. Jayawardena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24_25J_195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12" name="Content Placeholder 11" descr="A group of logos with text&#10;&#10;Description automatically generated">
            <a:extLst>
              <a:ext uri="{FF2B5EF4-FFF2-40B4-BE49-F238E27FC236}">
                <a16:creationId xmlns:a16="http://schemas.microsoft.com/office/drawing/2014/main" id="{6F64F372-01DB-AB9D-3A39-F5027C9A7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431" y="1227205"/>
            <a:ext cx="7670371" cy="4975088"/>
          </a:xfrm>
        </p:spPr>
      </p:pic>
    </p:spTree>
    <p:extLst>
      <p:ext uri="{BB962C8B-B14F-4D97-AF65-F5344CB8AC3E}">
        <p14:creationId xmlns:p14="http://schemas.microsoft.com/office/powerpoint/2010/main" val="3719084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263"/>
            <a:ext cx="12192000" cy="868362"/>
          </a:xfrm>
        </p:spPr>
        <p:txBody>
          <a:bodyPr>
            <a:normAutofit/>
          </a:bodyPr>
          <a:lstStyle/>
          <a:p>
            <a:r>
              <a:rPr lang="en-US" sz="4900" u="sng" dirty="0"/>
              <a:t>Requirements specification.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IT21380914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K. M. S. P. Jayawardena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24_25J_195</a:t>
            </a:r>
            <a:endParaRPr lang="en-US" sz="1800" b="0" dirty="0">
              <a:solidFill>
                <a:schemeClr val="tx1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3E45D36-24B1-5402-F90B-804BE4A5CD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0264906"/>
              </p:ext>
            </p:extLst>
          </p:nvPr>
        </p:nvGraphicFramePr>
        <p:xfrm>
          <a:off x="1295400" y="1206575"/>
          <a:ext cx="9973906" cy="4444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9918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Gannt Chart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A87EE8-2430-48CE-B467-8BD3100BC4E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IT21380914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K. M. S. P. Jayawardena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24_25J_195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156997EF-F515-E121-8337-2A8D9A865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087437"/>
            <a:ext cx="11201400" cy="5151438"/>
          </a:xfrm>
        </p:spPr>
      </p:pic>
    </p:spTree>
    <p:extLst>
      <p:ext uri="{BB962C8B-B14F-4D97-AF65-F5344CB8AC3E}">
        <p14:creationId xmlns:p14="http://schemas.microsoft.com/office/powerpoint/2010/main" val="1239560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anchor="ctr">
            <a:normAutofit/>
          </a:bodyPr>
          <a:lstStyle/>
          <a:p>
            <a:r>
              <a:rPr lang="en-US" b="1" dirty="0"/>
              <a:t>Team</a:t>
            </a:r>
          </a:p>
        </p:txBody>
      </p:sp>
      <p:pic>
        <p:nvPicPr>
          <p:cNvPr id="5" name="Picture 4" descr="A group of robots with black background&#10;&#10;Description automatically generated">
            <a:extLst>
              <a:ext uri="{FF2B5EF4-FFF2-40B4-BE49-F238E27FC236}">
                <a16:creationId xmlns:a16="http://schemas.microsoft.com/office/drawing/2014/main" id="{724AC90E-1FA4-52D2-4EE1-2CC4A49ED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07" b="1"/>
          <a:stretch/>
        </p:blipFill>
        <p:spPr>
          <a:xfrm>
            <a:off x="609600" y="1600201"/>
            <a:ext cx="5384800" cy="4525963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EBE3555-8168-4DEE-B3B9-3186A75E1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K.M.S.P. Jayawardena.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H.M.I.K </a:t>
            </a:r>
            <a:r>
              <a:rPr lang="en-US" dirty="0" err="1"/>
              <a:t>Dhanawardena</a:t>
            </a:r>
            <a:r>
              <a:rPr lang="en-US" dirty="0"/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E.M.A.M Ekanayake 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/>
              <a:t>T. N. </a:t>
            </a:r>
            <a:r>
              <a:rPr lang="en-US" dirty="0" err="1"/>
              <a:t>Mudalige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0955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Meyer,</a:t>
            </a:r>
            <a:r>
              <a:rPr lang="en-US" sz="200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</a:t>
            </a:r>
            <a:r>
              <a:rPr lang="en-US" sz="20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Rauchenstein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D. Eisenberg,</a:t>
            </a:r>
            <a:r>
              <a:rPr lang="en-US" sz="200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 Howell,</a:t>
            </a: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2020 </a:t>
            </a:r>
            <a:r>
              <a:rPr lang="en-US" sz="20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“Artie Bias Corpus: An Open Dataset for Detecting Demographic Bias in Speech Applications”.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Feng, O. </a:t>
            </a:r>
            <a:r>
              <a:rPr lang="en-US" sz="20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Kudina</a:t>
            </a: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M. Halpern and O. </a:t>
            </a:r>
            <a:r>
              <a:rPr lang="en-US" sz="20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Scharenborg</a:t>
            </a: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2021 , “</a:t>
            </a: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Quantifying Bias in Automatic Speech Recognition</a:t>
            </a: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</a:p>
          <a:p>
            <a:pPr>
              <a:buFont typeface="+mj-lt"/>
              <a:buAutoNum type="arabicPeriod"/>
            </a:pPr>
            <a:r>
              <a:rPr lang="en-US" sz="20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Andrew Bailey, Mark D. </a:t>
            </a:r>
            <a:r>
              <a:rPr lang="en-US" sz="20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Plumbley</a:t>
            </a: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2021 , “</a:t>
            </a: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 Bias in Depression Detection Using Audio Features</a:t>
            </a: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0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Z. Boito, L. </a:t>
            </a:r>
            <a:r>
              <a:rPr lang="en-US" sz="20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Besacier</a:t>
            </a:r>
            <a:r>
              <a:rPr lang="en-US" sz="20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 </a:t>
            </a:r>
            <a:r>
              <a:rPr lang="en-US" sz="20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Tomashenko</a:t>
            </a:r>
            <a:r>
              <a:rPr lang="en-US" sz="20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 </a:t>
            </a:r>
            <a:r>
              <a:rPr lang="en-US" sz="20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Est`eve</a:t>
            </a: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 , “</a:t>
            </a: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Study of Gender Impact in Self-supervised Models for Speech-to-Text Systems</a:t>
            </a: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0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Tanvina</a:t>
            </a:r>
            <a:r>
              <a:rPr lang="en-US" sz="20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Patel and Odette </a:t>
            </a:r>
            <a:r>
              <a:rPr lang="en-US" sz="20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Scharenborg</a:t>
            </a: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 , “</a:t>
            </a: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Data Augmentations and VTLN to Reduce Bias in Dutch End-to-</a:t>
            </a:r>
            <a:r>
              <a:rPr lang="en-US" sz="20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EndSpeech</a:t>
            </a: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Recognition Systems</a:t>
            </a: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.</a:t>
            </a:r>
          </a:p>
          <a:p>
            <a:pPr>
              <a:buFont typeface="+mj-lt"/>
              <a:buAutoNum type="arabicPeriod"/>
            </a:pPr>
            <a:r>
              <a:rPr lang="en-US" sz="20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sz="20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Sekkat</a:t>
            </a:r>
            <a:r>
              <a:rPr lang="en-US" sz="20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 Leroy, S. </a:t>
            </a:r>
            <a:r>
              <a:rPr lang="en-US" sz="20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Mdhaffar</a:t>
            </a:r>
            <a:r>
              <a:rPr lang="en-US" sz="20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et al.</a:t>
            </a:r>
            <a:r>
              <a:rPr lang="fr-FR" sz="20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2024 , “</a:t>
            </a: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Sonos Voice Control Bias Assessment Dataset: A Methodology for Demographic Bias Assessment in Voice Assistants </a:t>
            </a: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S. A. M. J. F. A. Peña,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2020</a:t>
            </a:r>
            <a:r>
              <a:rPr lang="en-US" sz="20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"Bias in Multimodal AI: Testbed for Fair Automatic Recruitment," .</a:t>
            </a:r>
          </a:p>
          <a:p>
            <a:pPr>
              <a:buFont typeface="+mj-lt"/>
              <a:buAutoNum type="arabicPeriod"/>
            </a:pPr>
            <a:r>
              <a:rPr lang="en-US" sz="2000" b="0" i="0" u="none" strike="noStrike" baseline="0" dirty="0">
                <a:latin typeface="LinLibertineT"/>
              </a:rPr>
              <a:t>Brandon M. Booth</a:t>
            </a:r>
            <a:r>
              <a:rPr lang="en-US" sz="2000" b="0" i="0" u="none" strike="noStrike" baseline="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sz="2000" b="0" i="0" u="none" strike="noStrike" baseline="0" dirty="0">
                <a:latin typeface="LinLibertineT"/>
              </a:rPr>
              <a:t> Sang </a:t>
            </a:r>
            <a:r>
              <a:rPr lang="en-US" sz="2000" b="0" i="0" u="none" strike="noStrike" baseline="0" dirty="0" err="1">
                <a:latin typeface="LinLibertineT"/>
              </a:rPr>
              <a:t>EunWoo</a:t>
            </a:r>
            <a:r>
              <a:rPr lang="en-US" sz="2000" b="0" i="0" u="none" strike="noStrike" baseline="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and et al.,</a:t>
            </a:r>
            <a:r>
              <a:rPr lang="en-US" sz="2000" b="1" i="0" u="none" strike="noStrike" baseline="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2021</a:t>
            </a:r>
            <a:r>
              <a:rPr lang="en-US" sz="2000" b="0" i="0" u="none" strike="noStrike" baseline="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sz="2000" b="0" i="0" u="none" strike="noStrike" baseline="0" dirty="0">
                <a:latin typeface="LinBiolinumTB"/>
              </a:rPr>
              <a:t>“Bias and Fairness in Multimodal Machine Learning: A Case Study of Automated Video Interviews”.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endParaRPr lang="en-US" sz="800" dirty="0"/>
          </a:p>
          <a:p>
            <a:pPr>
              <a:buFont typeface="+mj-lt"/>
              <a:buAutoNum type="arabicPeriod"/>
            </a:pPr>
            <a:endParaRPr lang="en-US" sz="1100" dirty="0"/>
          </a:p>
          <a:p>
            <a:pPr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IT21380914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K. M. S. P. Jayawardena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24_25J_195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343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IT21208294 | Mudalige T.N.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Science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98E66-DBD5-4B29-AC68-A58A70C6423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IT21208294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>
                <a:solidFill>
                  <a:schemeClr val="tx1"/>
                </a:solidFill>
              </a:rPr>
              <a:t>Mudalige T.N.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24_25J_195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3" name="Picture 2" descr="A person with long black hair&#10;&#10;Description automatically generated">
            <a:extLst>
              <a:ext uri="{FF2B5EF4-FFF2-40B4-BE49-F238E27FC236}">
                <a16:creationId xmlns:a16="http://schemas.microsoft.com/office/drawing/2014/main" id="{C08B138F-5889-5583-DD7E-21802F073F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/>
        </p:blipFill>
        <p:spPr>
          <a:xfrm>
            <a:off x="10134600" y="152400"/>
            <a:ext cx="2017915" cy="2362200"/>
          </a:xfrm>
          <a:prstGeom prst="rect">
            <a:avLst/>
          </a:prstGeom>
        </p:spPr>
      </p:pic>
      <p:pic>
        <p:nvPicPr>
          <p:cNvPr id="7" name="Picture 6" descr="A person with dark hair smiling&#10;&#10;Description automatically generated">
            <a:extLst>
              <a:ext uri="{FF2B5EF4-FFF2-40B4-BE49-F238E27FC236}">
                <a16:creationId xmlns:a16="http://schemas.microsoft.com/office/drawing/2014/main" id="{B40134DB-ACB2-6E46-BF40-09C2EA3FBF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7" t="7835" r="1307" b="-1"/>
          <a:stretch/>
        </p:blipFill>
        <p:spPr>
          <a:xfrm>
            <a:off x="9984722" y="104075"/>
            <a:ext cx="2174777" cy="268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25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E8883F-180F-41FF-B53F-EF49BD95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447800"/>
            <a:ext cx="103632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Component 02: Developing a metrics for detecting bias in VIDEO datasets.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53AEB1-B06A-4385-9D7D-63D45599F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347" y="3081205"/>
            <a:ext cx="10363200" cy="290901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Background.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Research gap.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Objectives.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Proposed methodology.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System diagram.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Technologies to be used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Requirement specification.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3406EA-7A78-CBCD-765E-BB4F446DA157}"/>
              </a:ext>
            </a:extLst>
          </p:cNvPr>
          <p:cNvSpPr/>
          <p:nvPr/>
        </p:nvSpPr>
        <p:spPr>
          <a:xfrm>
            <a:off x="2667000" y="6553200"/>
            <a:ext cx="5943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9BB3CE-097C-F74F-5C0C-4787F7095BE9}"/>
              </a:ext>
            </a:extLst>
          </p:cNvPr>
          <p:cNvSpPr txBox="1"/>
          <p:nvPr/>
        </p:nvSpPr>
        <p:spPr>
          <a:xfrm>
            <a:off x="2513046" y="648089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IT21208294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/>
              <a:t>Mudalige T.N.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24_25J_195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303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Background.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9FD6E408-A33F-440C-A0D3-75434A9DC6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4800" y="662781"/>
          <a:ext cx="11684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IT21208294</a:t>
            </a:r>
            <a:r>
              <a:rPr lang="en-US" sz="1800" dirty="0">
                <a:solidFill>
                  <a:schemeClr val="tx1"/>
                </a:solidFill>
              </a:rPr>
              <a:t>   | </a:t>
            </a:r>
            <a:r>
              <a:rPr lang="en-US" sz="1800" b="1" dirty="0">
                <a:solidFill>
                  <a:schemeClr val="tx1"/>
                </a:solidFill>
              </a:rPr>
              <a:t>Mudalige T.N.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24_25J_195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106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 metrics and Related works.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IT21208294</a:t>
            </a:r>
            <a:r>
              <a:rPr lang="en-US" sz="1800" dirty="0">
                <a:solidFill>
                  <a:schemeClr val="tx1"/>
                </a:solidFill>
              </a:rPr>
              <a:t>   | </a:t>
            </a:r>
            <a:r>
              <a:rPr lang="en-US" sz="1800" b="1" dirty="0">
                <a:solidFill>
                  <a:schemeClr val="tx1"/>
                </a:solidFill>
              </a:rPr>
              <a:t>Mudalige T.N.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24_25J_195</a:t>
            </a:r>
            <a:endParaRPr lang="en-US" sz="1800" b="0" dirty="0">
              <a:solidFill>
                <a:schemeClr val="tx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0690034-0BA9-435D-38D1-4978A0DC0E4F}"/>
              </a:ext>
            </a:extLst>
          </p:cNvPr>
          <p:cNvGraphicFramePr/>
          <p:nvPr/>
        </p:nvGraphicFramePr>
        <p:xfrm>
          <a:off x="419100" y="1181100"/>
          <a:ext cx="113538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7402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E32D9AB-BEEA-4FFF-9962-15B876DE039C}"/>
              </a:ext>
            </a:extLst>
          </p:cNvPr>
          <p:cNvSpPr/>
          <p:nvPr/>
        </p:nvSpPr>
        <p:spPr>
          <a:xfrm>
            <a:off x="1887717" y="255539"/>
            <a:ext cx="8305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u="sng" dirty="0"/>
              <a:t>Limitations of existing metrics</a:t>
            </a:r>
            <a:r>
              <a:rPr lang="en-US" sz="3200" b="1" u="sng" dirty="0"/>
              <a:t>.</a:t>
            </a:r>
            <a:endParaRPr lang="en-US" sz="4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B5B035C-9C45-4C70-BA9F-8ED790982C1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IT21208294</a:t>
            </a:r>
            <a:r>
              <a:rPr lang="en-US" sz="1800" dirty="0">
                <a:solidFill>
                  <a:schemeClr val="tx1"/>
                </a:solidFill>
              </a:rPr>
              <a:t>   | </a:t>
            </a:r>
            <a:r>
              <a:rPr lang="en-US" sz="1800" b="1" dirty="0">
                <a:solidFill>
                  <a:schemeClr val="tx1"/>
                </a:solidFill>
              </a:rPr>
              <a:t>Mudalige T.N.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24_25J_195</a:t>
            </a:r>
            <a:endParaRPr lang="en-US" sz="1800" b="0" dirty="0">
              <a:solidFill>
                <a:schemeClr val="tx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653F9D5-F169-843B-BEEC-BC421871FC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902063"/>
              </p:ext>
            </p:extLst>
          </p:nvPr>
        </p:nvGraphicFramePr>
        <p:xfrm>
          <a:off x="254000" y="1790700"/>
          <a:ext cx="11684000" cy="369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2477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-US" sz="6000" u="sng" dirty="0"/>
              <a:t>Objectives.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IT21208294</a:t>
            </a:r>
            <a:r>
              <a:rPr lang="en-US" sz="1800" dirty="0">
                <a:solidFill>
                  <a:schemeClr val="tx1"/>
                </a:solidFill>
              </a:rPr>
              <a:t>   | </a:t>
            </a:r>
            <a:r>
              <a:rPr lang="en-US" sz="1800" b="1" dirty="0">
                <a:solidFill>
                  <a:schemeClr val="tx1"/>
                </a:solidFill>
              </a:rPr>
              <a:t>Mudalige T.N.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24_25J_195</a:t>
            </a:r>
            <a:endParaRPr lang="en-US" sz="1800" b="0"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9E28BAE-51BC-11A1-E044-FF1280CEF9B4}"/>
              </a:ext>
            </a:extLst>
          </p:cNvPr>
          <p:cNvGraphicFramePr/>
          <p:nvPr/>
        </p:nvGraphicFramePr>
        <p:xfrm>
          <a:off x="960617" y="1159933"/>
          <a:ext cx="10160000" cy="4538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7403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263"/>
            <a:ext cx="12192000" cy="868362"/>
          </a:xfrm>
        </p:spPr>
        <p:txBody>
          <a:bodyPr>
            <a:normAutofit/>
          </a:bodyPr>
          <a:lstStyle/>
          <a:p>
            <a:r>
              <a:rPr lang="en-US" u="sng" dirty="0"/>
              <a:t>System diagram.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IT21208294</a:t>
            </a:r>
            <a:r>
              <a:rPr lang="en-US" sz="1800" dirty="0">
                <a:solidFill>
                  <a:schemeClr val="tx1"/>
                </a:solidFill>
              </a:rPr>
              <a:t>   | </a:t>
            </a:r>
            <a:r>
              <a:rPr lang="en-US" sz="1800" b="1" dirty="0">
                <a:solidFill>
                  <a:schemeClr val="tx1"/>
                </a:solidFill>
              </a:rPr>
              <a:t>Mudalige T.N.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24_25J_195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7" name="Content Placeholder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93541AF-32B2-11C2-6D84-2CDE3DC12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80" y="1219200"/>
            <a:ext cx="10003439" cy="4586557"/>
          </a:xfrm>
        </p:spPr>
      </p:pic>
    </p:spTree>
    <p:extLst>
      <p:ext uri="{BB962C8B-B14F-4D97-AF65-F5344CB8AC3E}">
        <p14:creationId xmlns:p14="http://schemas.microsoft.com/office/powerpoint/2010/main" val="278331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263"/>
            <a:ext cx="12192000" cy="868362"/>
          </a:xfrm>
        </p:spPr>
        <p:txBody>
          <a:bodyPr>
            <a:normAutofit/>
          </a:bodyPr>
          <a:lstStyle/>
          <a:p>
            <a:r>
              <a:rPr lang="en-US" u="sng" dirty="0"/>
              <a:t>Technologies</a:t>
            </a:r>
            <a:r>
              <a:rPr lang="en-US" sz="4900" u="sng" dirty="0"/>
              <a:t> to be used.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IT21208294</a:t>
            </a:r>
            <a:r>
              <a:rPr lang="en-US" sz="1800" dirty="0">
                <a:solidFill>
                  <a:schemeClr val="tx1"/>
                </a:solidFill>
              </a:rPr>
              <a:t>   | </a:t>
            </a:r>
            <a:r>
              <a:rPr lang="en-US" sz="1800" b="1" dirty="0">
                <a:solidFill>
                  <a:schemeClr val="tx1"/>
                </a:solidFill>
              </a:rPr>
              <a:t>Mudalige T.N.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24_25J_195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7" name="Content Placeholder 6" descr="A group of colorful logos&#10;&#10;Description automatically generated">
            <a:extLst>
              <a:ext uri="{FF2B5EF4-FFF2-40B4-BE49-F238E27FC236}">
                <a16:creationId xmlns:a16="http://schemas.microsoft.com/office/drawing/2014/main" id="{20F85609-62FE-3539-1454-0241FDDFA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111304"/>
            <a:ext cx="9067801" cy="5289551"/>
          </a:xfrm>
        </p:spPr>
      </p:pic>
    </p:spTree>
    <p:extLst>
      <p:ext uri="{BB962C8B-B14F-4D97-AF65-F5344CB8AC3E}">
        <p14:creationId xmlns:p14="http://schemas.microsoft.com/office/powerpoint/2010/main" val="3260618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263"/>
            <a:ext cx="12192000" cy="868362"/>
          </a:xfrm>
        </p:spPr>
        <p:txBody>
          <a:bodyPr>
            <a:normAutofit/>
          </a:bodyPr>
          <a:lstStyle/>
          <a:p>
            <a:r>
              <a:rPr lang="en-US" sz="4900" u="sng" dirty="0"/>
              <a:t>Requirements specification.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IT21208294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sz="1800" b="1" dirty="0">
                <a:solidFill>
                  <a:schemeClr val="tx1"/>
                </a:solidFill>
              </a:rPr>
              <a:t>Mudalige T.N.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24_25J_195</a:t>
            </a:r>
            <a:endParaRPr lang="en-US" sz="1800" b="0" dirty="0">
              <a:solidFill>
                <a:schemeClr val="tx1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3E45D36-24B1-5402-F90B-804BE4A5CD45}"/>
              </a:ext>
            </a:extLst>
          </p:cNvPr>
          <p:cNvGraphicFramePr/>
          <p:nvPr/>
        </p:nvGraphicFramePr>
        <p:xfrm>
          <a:off x="1295400" y="1206575"/>
          <a:ext cx="9973906" cy="4444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5810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279B01-6869-4979-ADC9-18D9486D0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has AI transformed our world?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940D0E16-C4F1-2833-2D71-94D3427C4E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2503984"/>
              </p:ext>
            </p:extLst>
          </p:nvPr>
        </p:nvGraphicFramePr>
        <p:xfrm>
          <a:off x="990600" y="1371600"/>
          <a:ext cx="102870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5102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endParaRPr lang="en-US" sz="800" dirty="0"/>
          </a:p>
          <a:p>
            <a:pPr>
              <a:buFont typeface="+mj-lt"/>
              <a:buAutoNum type="arabicPeriod"/>
            </a:pPr>
            <a:endParaRPr lang="en-US" sz="1100" dirty="0"/>
          </a:p>
          <a:p>
            <a:pPr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IT21208294</a:t>
            </a:r>
            <a:r>
              <a:rPr lang="en-US" sz="1800" dirty="0">
                <a:solidFill>
                  <a:schemeClr val="tx1"/>
                </a:solidFill>
              </a:rPr>
              <a:t>   | </a:t>
            </a:r>
            <a:r>
              <a:rPr lang="en-US" sz="1800" b="1" dirty="0">
                <a:solidFill>
                  <a:schemeClr val="tx1"/>
                </a:solidFill>
              </a:rPr>
              <a:t>Mudalige T.N.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24_25J_195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4DD2E-033A-87CB-63EF-2360DD1D24B5}"/>
              </a:ext>
            </a:extLst>
          </p:cNvPr>
          <p:cNvSpPr txBox="1"/>
          <p:nvPr/>
        </p:nvSpPr>
        <p:spPr>
          <a:xfrm>
            <a:off x="990600" y="1524000"/>
            <a:ext cx="10210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0" i="0" dirty="0"/>
              <a:t>W. Dally, </a:t>
            </a:r>
            <a:r>
              <a:rPr lang="en-US" b="0" i="0" dirty="0" err="1"/>
              <a:t>Huizi</a:t>
            </a:r>
            <a:r>
              <a:rPr lang="en-US" b="0" i="0" dirty="0"/>
              <a:t> Mao, </a:t>
            </a:r>
            <a:r>
              <a:rPr lang="en-US" b="0" i="0" dirty="0" err="1"/>
              <a:t>Xiaodong</a:t>
            </a:r>
            <a:r>
              <a:rPr lang="en-US" b="0" i="0" dirty="0"/>
              <a:t> Yang,</a:t>
            </a:r>
            <a:r>
              <a:rPr lang="en-US" i="0" u="none" strike="noStrike" baseline="0" dirty="0">
                <a:latin typeface="TimesNewRomanPS-BoldMT"/>
              </a:rPr>
              <a:t> “</a:t>
            </a:r>
            <a:r>
              <a:rPr lang="en-US" b="0" i="0" dirty="0"/>
              <a:t>A Delay Metric for Video Object Detection: What Average Precision Fails to Tell</a:t>
            </a:r>
            <a:r>
              <a:rPr lang="en-US" i="0" u="none" strike="noStrike" baseline="0" dirty="0">
                <a:latin typeface="TimesNewRomanPS-BoldMT"/>
              </a:rPr>
              <a:t>”</a:t>
            </a:r>
            <a:r>
              <a:rPr lang="en-US" b="0" i="0" dirty="0"/>
              <a:t> ,2019,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mbria (Body)"/>
              </a:rPr>
              <a:t>[Online].</a:t>
            </a:r>
            <a:endParaRPr lang="en-US" sz="18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S. Yan, D. Huang, M. </a:t>
            </a:r>
            <a:r>
              <a:rPr lang="en-US" sz="1800" dirty="0" err="1"/>
              <a:t>Soleymani</a:t>
            </a:r>
            <a:r>
              <a:rPr lang="en-US" sz="1100" dirty="0"/>
              <a:t>,</a:t>
            </a:r>
            <a:r>
              <a:rPr lang="en-US" sz="1800" dirty="0"/>
              <a:t> “Mitigating biases in multimodal personality assessment”. ICMI’20 Virtual even Netherlands, October 2020.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mbria (Body)"/>
              </a:rPr>
              <a:t> [Online].</a:t>
            </a:r>
            <a:endParaRPr lang="en-US" sz="18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mbria (Body)"/>
              </a:rPr>
              <a:t>L. H. S. K. S. L. T. B. Booth, "Bias and Fairness in Multimodal Machine Learning: A Case Study of Automated Video Interviews,"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mbria (Body)"/>
              </a:rPr>
              <a:t>ResearchGate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mbria (Body)"/>
              </a:rPr>
              <a:t>, Oct. 2021. [Online].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i="0" u="none" strike="noStrike" baseline="0" dirty="0">
                <a:latin typeface="TimesNewRomanPS-BoldMT"/>
              </a:rPr>
              <a:t>Chetan Arora, Anupam </a:t>
            </a:r>
            <a:r>
              <a:rPr lang="en-US" i="0" u="none" strike="noStrike" baseline="0" dirty="0" err="1">
                <a:latin typeface="TimesNewRomanPS-BoldMT"/>
              </a:rPr>
              <a:t>Sobti</a:t>
            </a:r>
            <a:r>
              <a:rPr lang="en-US" i="0" u="none" strike="noStrike" baseline="0" dirty="0">
                <a:latin typeface="TimesNewRomanPS-BoldMT"/>
              </a:rPr>
              <a:t>, Vaibhav Mavi, M Balakrishnan,“</a:t>
            </a:r>
            <a:r>
              <a:rPr lang="en-US" i="0" u="none" strike="noStrike" baseline="0" dirty="0" err="1">
                <a:latin typeface="TimesNewRomanPS-BoldMT"/>
              </a:rPr>
              <a:t>VmAP</a:t>
            </a:r>
            <a:r>
              <a:rPr lang="en-US" i="0" u="none" strike="noStrike" baseline="0" dirty="0">
                <a:latin typeface="TimesNewRomanPS-BoldMT"/>
              </a:rPr>
              <a:t>: A Fair Metric for Video Object Detection”, 2021,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mbria (Body)"/>
              </a:rPr>
              <a:t> [Online].</a:t>
            </a:r>
            <a:endParaRPr lang="en-US" dirty="0"/>
          </a:p>
          <a:p>
            <a:endParaRPr lang="en-US" sz="1800" dirty="0"/>
          </a:p>
          <a:p>
            <a:pPr>
              <a:buFont typeface="+mj-lt"/>
              <a:buAutoNum type="arabicPeriod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9049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IT21183690 | </a:t>
            </a:r>
            <a:r>
              <a:rPr lang="en-US" dirty="0" err="1"/>
              <a:t>Dhanawardhana</a:t>
            </a:r>
            <a:r>
              <a:rPr lang="en-US" dirty="0"/>
              <a:t> H.M.I.K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98E66-DBD5-4B29-AC68-A58A70C6423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IT21387562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dirty="0">
                <a:solidFill>
                  <a:schemeClr val="tx1"/>
                </a:solidFill>
              </a:rPr>
              <a:t>EKANAYAKE E.M.A.M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&lt;&lt;Project ID&gt;&gt;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D047B-BFCF-FCB6-A6B5-73C16BBC64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pic>
        <p:nvPicPr>
          <p:cNvPr id="10" name="Picture 9" descr="A person with long black hair&#10;&#10;Description automatically generated">
            <a:extLst>
              <a:ext uri="{FF2B5EF4-FFF2-40B4-BE49-F238E27FC236}">
                <a16:creationId xmlns:a16="http://schemas.microsoft.com/office/drawing/2014/main" id="{4F1E9155-B171-6B11-1FDB-46F9F46ECA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152400"/>
            <a:ext cx="199358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87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7A904E5-E45C-99EF-DE2D-BDD8E204B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981200"/>
            <a:ext cx="11125200" cy="4343400"/>
          </a:xfrm>
          <a:solidFill>
            <a:schemeClr val="bg1">
              <a:alpha val="54000"/>
            </a:schemeClr>
          </a:solidFill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Background.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Research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Existing Metrics and Related 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Objectives.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Proposed methodology.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System diagram.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Technologies to be used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Requirement specification. </a:t>
            </a:r>
          </a:p>
          <a:p>
            <a:endParaRPr lang="en-US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C4D837AA-24C3-E1BC-4F8B-941ECC66B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06" y="1066800"/>
            <a:ext cx="11430000" cy="1371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COMPONENT 03: DEVELOPING A MTETRIC FOR DETECTING BIAS IN TEXT DATASETS.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13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ith her hand on her chin&#10;&#10;Description automatically generated">
            <a:extLst>
              <a:ext uri="{FF2B5EF4-FFF2-40B4-BE49-F238E27FC236}">
                <a16:creationId xmlns:a16="http://schemas.microsoft.com/office/drawing/2014/main" id="{23685EEE-9B67-D32A-35DB-3AC2018C1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" r="2158"/>
          <a:stretch/>
        </p:blipFill>
        <p:spPr>
          <a:xfrm>
            <a:off x="711200" y="1295400"/>
            <a:ext cx="5384800" cy="452596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AEEA76-8418-ABAB-ABC1-94494530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anchor="ctr"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DC5C8F-1B95-F3DF-FC70-30308542E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>
            <a:normAutofit/>
          </a:bodyPr>
          <a:lstStyle/>
          <a:p>
            <a:pPr lvl="0" rtl="0"/>
            <a:r>
              <a:rPr lang="en-US"/>
              <a:t>WHAT IS TEXT-BASED DATA BIAS ?</a:t>
            </a:r>
          </a:p>
          <a:p>
            <a:pPr marL="0" lvl="0" indent="0" rtl="0">
              <a:buNone/>
            </a:pPr>
            <a:endParaRPr lang="en-US"/>
          </a:p>
          <a:p>
            <a:pPr lvl="0" rtl="0"/>
            <a:r>
              <a:rPr lang="en-US"/>
              <a:t>HOW DOES TEXT-BASED DATA BIAS OCCUR?</a:t>
            </a:r>
          </a:p>
          <a:p>
            <a:pPr marL="0" lvl="0" indent="0" rtl="0">
              <a:buNone/>
            </a:pPr>
            <a:endParaRPr lang="en-US"/>
          </a:p>
          <a:p>
            <a:r>
              <a:rPr lang="en-US"/>
              <a:t>HOW WILL THE NEW METRIC HELP?</a:t>
            </a:r>
          </a:p>
        </p:txBody>
      </p:sp>
    </p:spTree>
    <p:extLst>
      <p:ext uri="{BB962C8B-B14F-4D97-AF65-F5344CB8AC3E}">
        <p14:creationId xmlns:p14="http://schemas.microsoft.com/office/powerpoint/2010/main" val="2363752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her hand on her chin&#10;&#10;Description automatically generated">
            <a:extLst>
              <a:ext uri="{FF2B5EF4-FFF2-40B4-BE49-F238E27FC236}">
                <a16:creationId xmlns:a16="http://schemas.microsoft.com/office/drawing/2014/main" id="{A46D402B-B9AB-1DF6-3855-A80B64776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541645"/>
            <a:ext cx="4434547" cy="3318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lvl="0"/>
            <a:r>
              <a:rPr lang="en-US" b="1" dirty="0">
                <a:latin typeface="Adobe Devanagari"/>
              </a:rPr>
              <a:t>WHAT IS TEXT-BASED DATA BIAS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394" y="2286000"/>
            <a:ext cx="11684000" cy="2362200"/>
          </a:xfrm>
        </p:spPr>
        <p:txBody>
          <a:bodyPr/>
          <a:lstStyle/>
          <a:p>
            <a:pPr lvl="0" rtl="0"/>
            <a:r>
              <a:rPr lang="en-US" dirty="0"/>
              <a:t>The term "text data bias" describes the systematic and unfair representation or omission of certain groups, perspectives, or characteristics in text-based datasets. </a:t>
            </a:r>
          </a:p>
        </p:txBody>
      </p:sp>
    </p:spTree>
    <p:extLst>
      <p:ext uri="{BB962C8B-B14F-4D97-AF65-F5344CB8AC3E}">
        <p14:creationId xmlns:p14="http://schemas.microsoft.com/office/powerpoint/2010/main" val="2268644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RESEARCH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520" y="2057400"/>
            <a:ext cx="11684000" cy="2895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Research will focus on developing new metrics that incorporate contextual meanings and effectively measure word embedding biases in text-based data. Additionally, it will involve validating these metrics and integrating them into existing fairness toolkits to ensure practical usability and impact.</a:t>
            </a:r>
          </a:p>
        </p:txBody>
      </p:sp>
    </p:spTree>
    <p:extLst>
      <p:ext uri="{BB962C8B-B14F-4D97-AF65-F5344CB8AC3E}">
        <p14:creationId xmlns:p14="http://schemas.microsoft.com/office/powerpoint/2010/main" val="1700789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Existing Metrics and Related 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F547A6-A086-68AF-B58E-C43EE471DC81}"/>
              </a:ext>
            </a:extLst>
          </p:cNvPr>
          <p:cNvSpPr/>
          <p:nvPr/>
        </p:nvSpPr>
        <p:spPr>
          <a:xfrm>
            <a:off x="1415472" y="3943860"/>
            <a:ext cx="9217891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+mj-lt"/>
              </a:rPr>
              <a:t>E. Y. Zhao, D. B. Ruiz, and D. J. Jackson,2021 “Evaluating Metrics for Bias in Word Embeddings”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C10CC0-D5B7-D4A2-5DAA-909C1AF5C6B0}"/>
              </a:ext>
            </a:extLst>
          </p:cNvPr>
          <p:cNvSpPr/>
          <p:nvPr/>
        </p:nvSpPr>
        <p:spPr>
          <a:xfrm>
            <a:off x="1429327" y="2743200"/>
            <a:ext cx="9204036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kern="1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 T. Li, J. Wang, and L. K. Lin, 2023 “Measuring Biases of Word Embeddings: What Similarity Measures and Descriptive Statistics to Use,”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BD9F27-269F-ED10-61EE-226B0EEF82C2}"/>
              </a:ext>
            </a:extLst>
          </p:cNvPr>
          <p:cNvSpPr/>
          <p:nvPr/>
        </p:nvSpPr>
        <p:spPr>
          <a:xfrm>
            <a:off x="1415473" y="5043744"/>
            <a:ext cx="9217891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Valentini</a:t>
            </a:r>
            <a: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G. Rosati, D. Blasi, D. Fernandez Slezak, and E.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Altszyler</a:t>
            </a:r>
            <a: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2021“On the Interpretability and Significance of Bias Metrics in Texts: a PMI-based Approach</a:t>
            </a:r>
            <a:r>
              <a:rPr lang="en-US" b="1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”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9F18D8-E6A0-AF0B-BF64-6B7752FE4532}"/>
              </a:ext>
            </a:extLst>
          </p:cNvPr>
          <p:cNvSpPr/>
          <p:nvPr/>
        </p:nvSpPr>
        <p:spPr>
          <a:xfrm>
            <a:off x="1415472" y="1435171"/>
            <a:ext cx="9067800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Addressing the limitations of Existing metrics for bias detection in word embedding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3173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2133600"/>
            <a:ext cx="11684000" cy="5334000"/>
          </a:xfrm>
        </p:spPr>
        <p:txBody>
          <a:bodyPr>
            <a:normAutofit/>
          </a:bodyPr>
          <a:lstStyle/>
          <a:p>
            <a:r>
              <a:rPr lang="en-US" sz="2400" dirty="0"/>
              <a:t>To develop and validate new metrics that effectively measure bias in text data considering word embeddings.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Understanding the Effect of Different Biases Introduced by Text Data.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Design and develop new metrics to detect biases in text data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Design validation frameworks to evaluate the accuracy and reliability of the new metrics</a:t>
            </a:r>
            <a:endParaRPr lang="en-US" sz="2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B5AC2A-2B45-6595-76E1-79F1F9849014}"/>
              </a:ext>
            </a:extLst>
          </p:cNvPr>
          <p:cNvSpPr/>
          <p:nvPr/>
        </p:nvSpPr>
        <p:spPr>
          <a:xfrm>
            <a:off x="457200" y="1096962"/>
            <a:ext cx="9296400" cy="792162"/>
          </a:xfrm>
          <a:prstGeom prst="rect">
            <a:avLst/>
          </a:prstGeom>
        </p:spPr>
        <p:txBody>
          <a:bodyPr rtlCol="0" anchor="ctr"/>
          <a:lstStyle/>
          <a:p>
            <a:pPr algn="ctr">
              <a:buChar char="•"/>
            </a:pP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39A910-433C-4F2C-19E1-BC77D8970C27}"/>
              </a:ext>
            </a:extLst>
          </p:cNvPr>
          <p:cNvSpPr txBox="1"/>
          <p:nvPr/>
        </p:nvSpPr>
        <p:spPr>
          <a:xfrm>
            <a:off x="457200" y="1341438"/>
            <a:ext cx="10896600" cy="8002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Specific Objective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FC046-D14A-6E8B-B3B9-83990367E99F}"/>
              </a:ext>
            </a:extLst>
          </p:cNvPr>
          <p:cNvSpPr txBox="1"/>
          <p:nvPr/>
        </p:nvSpPr>
        <p:spPr>
          <a:xfrm>
            <a:off x="463485" y="2933819"/>
            <a:ext cx="10896600" cy="8002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Sub Objectives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27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203166-6177-E42F-8FD0-65707C5206BF}"/>
              </a:ext>
            </a:extLst>
          </p:cNvPr>
          <p:cNvSpPr/>
          <p:nvPr/>
        </p:nvSpPr>
        <p:spPr>
          <a:xfrm>
            <a:off x="1513840" y="1695052"/>
            <a:ext cx="8890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SYSTEM DIAGRAM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AC2C5C-C601-24C6-5A3A-4FA06A2B7078}"/>
              </a:ext>
            </a:extLst>
          </p:cNvPr>
          <p:cNvSpPr/>
          <p:nvPr/>
        </p:nvSpPr>
        <p:spPr>
          <a:xfrm>
            <a:off x="1529080" y="3101181"/>
            <a:ext cx="89154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TECHNOLOGIES TO BE USED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8779D4-3053-1B86-529B-8482CDD877C0}"/>
              </a:ext>
            </a:extLst>
          </p:cNvPr>
          <p:cNvSpPr/>
          <p:nvPr/>
        </p:nvSpPr>
        <p:spPr>
          <a:xfrm>
            <a:off x="1554480" y="4426743"/>
            <a:ext cx="89154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REQUIREMENT SPESIFICATION</a:t>
            </a:r>
          </a:p>
        </p:txBody>
      </p:sp>
    </p:spTree>
    <p:extLst>
      <p:ext uri="{BB962C8B-B14F-4D97-AF65-F5344CB8AC3E}">
        <p14:creationId xmlns:p14="http://schemas.microsoft.com/office/powerpoint/2010/main" val="3843831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FFFC7-6279-270F-13DF-119CFB92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DIAGRAM</a:t>
            </a:r>
          </a:p>
        </p:txBody>
      </p:sp>
      <p:pic>
        <p:nvPicPr>
          <p:cNvPr id="4" name="Picture 3" descr="A diagram of a data flow&#10;&#10;Description automatically generated">
            <a:extLst>
              <a:ext uri="{FF2B5EF4-FFF2-40B4-BE49-F238E27FC236}">
                <a16:creationId xmlns:a16="http://schemas.microsoft.com/office/drawing/2014/main" id="{89DA5D5C-292C-62A9-9B3E-4EE0BC5C7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261687"/>
            <a:ext cx="681990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28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279B01-6869-4979-ADC9-18D9486D0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anchor="ctr">
            <a:normAutofit/>
          </a:bodyPr>
          <a:lstStyle/>
          <a:p>
            <a:r>
              <a:rPr lang="en-US" dirty="0"/>
              <a:t>The Dark Side of AI: Biasness.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4C11C0-9458-44AA-961E-D5AA11BE53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371601"/>
            <a:ext cx="6019800" cy="4754564"/>
          </a:xfrm>
          <a:solidFill>
            <a:schemeClr val="bg1">
              <a:alpha val="66000"/>
            </a:schemeClr>
          </a:solidFill>
        </p:spPr>
        <p:txBody>
          <a:bodyPr>
            <a:normAutofit/>
          </a:bodyPr>
          <a:lstStyle/>
          <a:p>
            <a:pPr marR="0" lv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1800" b="1" kern="100" dirty="0">
                <a:effectLst/>
              </a:rPr>
              <a:t>What is Bias?</a:t>
            </a:r>
            <a:endParaRPr lang="en-US" sz="1800" kern="100" dirty="0">
              <a:effectLst/>
            </a:endParaRPr>
          </a:p>
          <a:p>
            <a:pPr marR="0" lvl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ct val="100000"/>
              <a:tabLst>
                <a:tab pos="914400" algn="l"/>
              </a:tabLst>
            </a:pPr>
            <a:r>
              <a:rPr lang="en-US" sz="1800" dirty="0"/>
              <a:t>Situation where a model performs inconsistently across different demographic groups.</a:t>
            </a:r>
          </a:p>
          <a:p>
            <a:pPr marL="457200" marR="0" lvl="1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  <a:tabLst>
                <a:tab pos="914400" algn="l"/>
              </a:tabLst>
            </a:pPr>
            <a:r>
              <a:rPr lang="en-US" sz="1800" b="1" kern="100" dirty="0">
                <a:effectLst/>
              </a:rPr>
              <a:t>Consequences:</a:t>
            </a:r>
            <a:endParaRPr lang="en-US" sz="1800" kern="100" dirty="0">
              <a:effectLst/>
            </a:endParaRPr>
          </a:p>
          <a:p>
            <a:pPr marR="0" lvl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ct val="100000"/>
              <a:tabLst>
                <a:tab pos="914400" algn="l"/>
              </a:tabLst>
            </a:pPr>
            <a:r>
              <a:rPr lang="en-US" sz="1800" kern="100" dirty="0">
                <a:effectLst/>
              </a:rPr>
              <a:t>Amplifies societal disparities.</a:t>
            </a:r>
          </a:p>
          <a:p>
            <a:pPr lvl="2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ct val="100000"/>
              <a:tabLst>
                <a:tab pos="914400" algn="l"/>
              </a:tabLst>
            </a:pPr>
            <a:r>
              <a:rPr lang="en-US" sz="1800" kern="100" dirty="0"/>
              <a:t>Amazon’s recruitment system.</a:t>
            </a:r>
          </a:p>
          <a:p>
            <a:pPr lvl="2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ct val="100000"/>
              <a:tabLst>
                <a:tab pos="914400" algn="l"/>
              </a:tabLst>
            </a:pPr>
            <a:r>
              <a:rPr lang="en-US" sz="1800" kern="100" dirty="0">
                <a:effectLst/>
              </a:rPr>
              <a:t>Gender biasness in known LLM models.</a:t>
            </a:r>
          </a:p>
          <a:p>
            <a:pPr marR="0" lvl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ct val="100000"/>
              <a:tabLst>
                <a:tab pos="914400" algn="l"/>
              </a:tabLst>
            </a:pPr>
            <a:r>
              <a:rPr lang="en-US" sz="1800" kern="100" dirty="0">
                <a:effectLst/>
              </a:rPr>
              <a:t>Failure of face recognition systems.</a:t>
            </a:r>
          </a:p>
          <a:p>
            <a:pPr marR="0" lvl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ct val="100000"/>
              <a:tabLst>
                <a:tab pos="914400" algn="l"/>
              </a:tabLst>
            </a:pPr>
            <a:r>
              <a:rPr lang="en-US" sz="1800" kern="100" dirty="0"/>
              <a:t>Unfair arrests.</a:t>
            </a:r>
          </a:p>
          <a:p>
            <a:pPr lvl="2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ct val="100000"/>
              <a:tabLst>
                <a:tab pos="914400" algn="l"/>
              </a:tabLst>
            </a:pPr>
            <a:r>
              <a:rPr lang="en-US" sz="1800" kern="100" dirty="0" err="1"/>
              <a:t>Predpol</a:t>
            </a:r>
            <a:r>
              <a:rPr lang="en-US" sz="1800" kern="100" dirty="0"/>
              <a:t>: crime detection system.</a:t>
            </a:r>
          </a:p>
          <a:p>
            <a:pPr marL="457200" marR="0" lvl="1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  <a:tabLst>
                <a:tab pos="914400" algn="l"/>
              </a:tabLst>
            </a:pPr>
            <a:endParaRPr lang="en-US" sz="1800" kern="100" dirty="0">
              <a:effectLst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4D375-9EF6-4AC5-C615-93C36133FD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373" y="2667000"/>
            <a:ext cx="4569173" cy="2078974"/>
          </a:xfrm>
          <a:prstGeom prst="rect">
            <a:avLst/>
          </a:prstGeom>
          <a:noFill/>
        </p:spPr>
      </p:pic>
      <p:pic>
        <p:nvPicPr>
          <p:cNvPr id="8" name="Picture 7" descr="A black background with a circular design&#10;&#10;Description automatically generated">
            <a:extLst>
              <a:ext uri="{FF2B5EF4-FFF2-40B4-BE49-F238E27FC236}">
                <a16:creationId xmlns:a16="http://schemas.microsoft.com/office/drawing/2014/main" id="{D46CF083-9A2E-15A0-B0BA-04F8738858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4350130"/>
            <a:ext cx="1143000" cy="1143000"/>
          </a:xfrm>
          <a:prstGeom prst="rect">
            <a:avLst/>
          </a:prstGeom>
        </p:spPr>
      </p:pic>
      <p:pic>
        <p:nvPicPr>
          <p:cNvPr id="18" name="Picture 17" descr="A logo on a black background&#10;&#10;Description automatically generated">
            <a:extLst>
              <a:ext uri="{FF2B5EF4-FFF2-40B4-BE49-F238E27FC236}">
                <a16:creationId xmlns:a16="http://schemas.microsoft.com/office/drawing/2014/main" id="{BDCA6954-0369-C3D4-16D6-34926C510F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652" y="2110407"/>
            <a:ext cx="1977019" cy="1113186"/>
          </a:xfrm>
          <a:prstGeom prst="rect">
            <a:avLst/>
          </a:prstGeom>
        </p:spPr>
      </p:pic>
      <p:pic>
        <p:nvPicPr>
          <p:cNvPr id="20" name="Picture 19" descr="A logo on a black background&#10;&#10;Description automatically generated">
            <a:extLst>
              <a:ext uri="{FF2B5EF4-FFF2-40B4-BE49-F238E27FC236}">
                <a16:creationId xmlns:a16="http://schemas.microsoft.com/office/drawing/2014/main" id="{C3AE0A54-C4C3-3B3B-D58B-AE057DFA05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0" t="31901" r="13186" b="30090"/>
          <a:stretch/>
        </p:blipFill>
        <p:spPr>
          <a:xfrm>
            <a:off x="6922301" y="1919844"/>
            <a:ext cx="2362200" cy="935967"/>
          </a:xfrm>
          <a:prstGeom prst="rect">
            <a:avLst/>
          </a:prstGeom>
        </p:spPr>
      </p:pic>
      <p:pic>
        <p:nvPicPr>
          <p:cNvPr id="22" name="Picture 21" descr="A blue and black logo&#10;&#10;Description automatically generated">
            <a:extLst>
              <a:ext uri="{FF2B5EF4-FFF2-40B4-BE49-F238E27FC236}">
                <a16:creationId xmlns:a16="http://schemas.microsoft.com/office/drawing/2014/main" id="{5DA79649-BEF0-6067-C3CC-F0C72AB5B8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3" t="36481" r="23574" b="37200"/>
          <a:stretch/>
        </p:blipFill>
        <p:spPr>
          <a:xfrm>
            <a:off x="8702513" y="4565218"/>
            <a:ext cx="1977019" cy="55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BDAA-62E8-1377-34FB-D964731D3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TO BE USED</a:t>
            </a:r>
          </a:p>
        </p:txBody>
      </p:sp>
      <p:pic>
        <p:nvPicPr>
          <p:cNvPr id="4" name="Content Placeholder 11" descr="A group of logos with text&#10;&#10;Description automatically generated">
            <a:extLst>
              <a:ext uri="{FF2B5EF4-FFF2-40B4-BE49-F238E27FC236}">
                <a16:creationId xmlns:a16="http://schemas.microsoft.com/office/drawing/2014/main" id="{6F64F372-01DB-AB9D-3A39-F5027C9A7450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295400"/>
            <a:ext cx="7620000" cy="49203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8910A0-A31E-D11A-1F46-F64C18D1DDA0}"/>
              </a:ext>
            </a:extLst>
          </p:cNvPr>
          <p:cNvSpPr/>
          <p:nvPr/>
        </p:nvSpPr>
        <p:spPr>
          <a:xfrm>
            <a:off x="6146800" y="3810000"/>
            <a:ext cx="2997200" cy="2362200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42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0616-CD0D-45F9-50A3-D5B12175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444D3-371D-B0EF-EA9E-C92C34250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47800"/>
            <a:ext cx="5791200" cy="7921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Functional Requirements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B56992-C3D7-75B8-FB9F-F6023208B593}"/>
              </a:ext>
            </a:extLst>
          </p:cNvPr>
          <p:cNvSpPr txBox="1"/>
          <p:nvPr/>
        </p:nvSpPr>
        <p:spPr>
          <a:xfrm>
            <a:off x="381000" y="2239962"/>
            <a:ext cx="746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Bias Detection Metric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Extend the metric to detect Word embedding biases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Evaluation and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Implementation and Integration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CC2FB8-5848-4667-A4D8-4529D1CDF87B}"/>
              </a:ext>
            </a:extLst>
          </p:cNvPr>
          <p:cNvSpPr txBox="1">
            <a:spLocks/>
          </p:cNvSpPr>
          <p:nvPr/>
        </p:nvSpPr>
        <p:spPr>
          <a:xfrm>
            <a:off x="228600" y="3666550"/>
            <a:ext cx="5791200" cy="792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Non-Functional Requirements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489BE-0AD2-367E-055A-7E4DA4244DBE}"/>
              </a:ext>
            </a:extLst>
          </p:cNvPr>
          <p:cNvSpPr txBox="1"/>
          <p:nvPr/>
        </p:nvSpPr>
        <p:spPr>
          <a:xfrm>
            <a:off x="381000" y="4583291"/>
            <a:ext cx="624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Ethical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69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4140200" cy="792162"/>
          </a:xfrm>
        </p:spPr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676400"/>
            <a:ext cx="11684000" cy="4694238"/>
          </a:xfrm>
        </p:spPr>
        <p:txBody>
          <a:bodyPr>
            <a:normAutofit/>
          </a:bodyPr>
          <a:lstStyle/>
          <a:p>
            <a:r>
              <a:rPr lang="en-US" sz="2400" dirty="0"/>
              <a:t>S. </a:t>
            </a:r>
            <a:r>
              <a:rPr lang="en-US" sz="2400" dirty="0" err="1"/>
              <a:t>Schröder</a:t>
            </a:r>
            <a:r>
              <a:rPr lang="en-US" sz="2400" dirty="0"/>
              <a:t>, A. Schulz, P. </a:t>
            </a:r>
            <a:r>
              <a:rPr lang="en-US" sz="2400" dirty="0" err="1"/>
              <a:t>Kenneweg</a:t>
            </a:r>
            <a:r>
              <a:rPr lang="en-US" sz="2400" dirty="0"/>
              <a:t>, R. </a:t>
            </a:r>
            <a:r>
              <a:rPr lang="en-US" sz="2400" dirty="0" err="1"/>
              <a:t>Feldhans</a:t>
            </a:r>
            <a:r>
              <a:rPr lang="en-US" sz="2400" dirty="0"/>
              <a:t>, F. Hinder, and B. Hammer, "Evaluating Metrics for Bias in Word Embedding," </a:t>
            </a:r>
            <a:r>
              <a:rPr lang="en-US" sz="2400" i="1" dirty="0"/>
              <a:t>2021</a:t>
            </a:r>
            <a:r>
              <a:rPr lang="en-US" sz="2400" dirty="0"/>
              <a:t>.</a:t>
            </a:r>
            <a:endParaRPr lang="en-US" sz="2400" b="1" dirty="0"/>
          </a:p>
          <a:p>
            <a:r>
              <a:rPr lang="en-US" sz="2400" dirty="0"/>
              <a:t>H. </a:t>
            </a:r>
            <a:r>
              <a:rPr lang="en-US" sz="2400" dirty="0" err="1"/>
              <a:t>Azarpanah</a:t>
            </a:r>
            <a:r>
              <a:rPr lang="en-US" sz="2400" dirty="0"/>
              <a:t> and M. </a:t>
            </a:r>
            <a:r>
              <a:rPr lang="en-US" sz="2400" dirty="0" err="1"/>
              <a:t>Farhadloo</a:t>
            </a:r>
            <a:r>
              <a:rPr lang="en-US" sz="2400" dirty="0"/>
              <a:t>, "Measuring Biases of Word Embeddings: What Similarity Measures and Descriptive Statistics to Use?" </a:t>
            </a:r>
            <a:r>
              <a:rPr lang="en-US" sz="2400" i="1" dirty="0"/>
              <a:t>2023</a:t>
            </a:r>
            <a:r>
              <a:rPr lang="en-US" sz="2400" dirty="0"/>
              <a:t>.</a:t>
            </a:r>
          </a:p>
          <a:p>
            <a:r>
              <a:rPr lang="en-US" sz="2400" dirty="0"/>
              <a:t>F. </a:t>
            </a:r>
            <a:r>
              <a:rPr lang="en-US" sz="2400" dirty="0" err="1"/>
              <a:t>Valentini</a:t>
            </a:r>
            <a:r>
              <a:rPr lang="en-US" sz="2400" dirty="0"/>
              <a:t>, G. Rosati, D. Blasi, D. Fernandez Slezak, and E. </a:t>
            </a:r>
            <a:r>
              <a:rPr lang="en-US" sz="2400" dirty="0" err="1"/>
              <a:t>Altszyler</a:t>
            </a:r>
            <a:r>
              <a:rPr lang="en-US" sz="2400" dirty="0"/>
              <a:t>, "On the Interpretability and Significance of Bias Metrics in Texts: A PMI-based Approach," </a:t>
            </a:r>
            <a:r>
              <a:rPr lang="en-US" sz="2400" i="1" dirty="0"/>
              <a:t>2021.</a:t>
            </a:r>
          </a:p>
          <a:p>
            <a:r>
              <a:rPr lang="en-US" sz="2400" dirty="0"/>
              <a:t>F. </a:t>
            </a:r>
            <a:r>
              <a:rPr lang="en-US" sz="2400" dirty="0" err="1"/>
              <a:t>Valentini</a:t>
            </a:r>
            <a:r>
              <a:rPr lang="en-US" sz="2400" dirty="0"/>
              <a:t>, G. Rosati, D. Fernandez Slezak, and E. </a:t>
            </a:r>
            <a:r>
              <a:rPr lang="en-US" sz="2400" dirty="0" err="1"/>
              <a:t>Altszyler</a:t>
            </a:r>
            <a:r>
              <a:rPr lang="en-US" sz="2400" dirty="0"/>
              <a:t>, "The Undesirable Dependence on Frequency of Gender Bias Metrics Based on Word Embeddings," </a:t>
            </a:r>
            <a:r>
              <a:rPr lang="en-US" sz="2400" i="1" dirty="0"/>
              <a:t>submitted on 2 Jan 2023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6202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IT21387562 | E.M.A.M EKANAYAKE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Science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98E66-DBD5-4B29-AC68-A58A70C6423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IT21387562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E.M.A.M.EKANAYAKE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24_25J_195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410" y="28303"/>
            <a:ext cx="2120590" cy="299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05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E8883F-180F-41FF-B53F-EF49BD95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583" y="1001939"/>
            <a:ext cx="103632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Component 04: Developing a metrics for Measuring CONTEXTUAL bias in IMAGE datasets.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53AEB1-B06A-4385-9D7D-63D45599F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347" y="3081205"/>
            <a:ext cx="10363200" cy="290901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Background.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Research gap.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Objectives.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Proposed methodology.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System diagram.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Technologies to be used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Requirement specification.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3406EA-7A78-CBCD-765E-BB4F446DA157}"/>
              </a:ext>
            </a:extLst>
          </p:cNvPr>
          <p:cNvSpPr/>
          <p:nvPr/>
        </p:nvSpPr>
        <p:spPr>
          <a:xfrm>
            <a:off x="2667000" y="6553200"/>
            <a:ext cx="5943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9BB3CE-097C-F74F-5C0C-4787F7095BE9}"/>
              </a:ext>
            </a:extLst>
          </p:cNvPr>
          <p:cNvSpPr txBox="1"/>
          <p:nvPr/>
        </p:nvSpPr>
        <p:spPr>
          <a:xfrm>
            <a:off x="2513046" y="648089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IT21387562</a:t>
            </a:r>
            <a:r>
              <a:rPr lang="en-US" dirty="0"/>
              <a:t>   |   </a:t>
            </a:r>
            <a:r>
              <a:rPr lang="en-US" b="1" dirty="0"/>
              <a:t>E.M.A.M.EKANAYAKE   </a:t>
            </a:r>
            <a:r>
              <a:rPr lang="en-US" dirty="0"/>
              <a:t>| </a:t>
            </a:r>
            <a:r>
              <a:rPr lang="en-US" dirty="0">
                <a:solidFill>
                  <a:schemeClr val="tx1"/>
                </a:solidFill>
              </a:rPr>
              <a:t>24_25J_195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556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40545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IT21387562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E.M.A.M.EKANAYAKE   </a:t>
            </a:r>
            <a:r>
              <a:rPr lang="en-US" dirty="0">
                <a:solidFill>
                  <a:schemeClr val="tx1"/>
                </a:solidFill>
              </a:rPr>
              <a:t>| 24_25J_195</a:t>
            </a: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143000"/>
            <a:ext cx="10820400" cy="838200"/>
          </a:xfrm>
        </p:spPr>
        <p:txBody>
          <a:bodyPr/>
          <a:lstStyle/>
          <a:p>
            <a:r>
              <a:rPr lang="en-US" dirty="0"/>
              <a:t>WHAT IS CONTEXUAL BIAS IN IMAGS?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685800" y="1828800"/>
            <a:ext cx="4495800" cy="4091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term "contextual bias" describes how background information or the surrounding context can affect the way the main subject of the image is perceived and interpreted.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A53AEB1-B06A-4385-9D7D-63D45599F0F2}"/>
              </a:ext>
            </a:extLst>
          </p:cNvPr>
          <p:cNvSpPr txBox="1">
            <a:spLocks/>
          </p:cNvSpPr>
          <p:nvPr/>
        </p:nvSpPr>
        <p:spPr>
          <a:xfrm>
            <a:off x="9304810" y="7779976"/>
            <a:ext cx="4410757" cy="1769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Picture 2" descr="NIST: Recommendations for Identifying and Managing Bias in AI - IEEE  Innovation at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186" y="1828800"/>
            <a:ext cx="5932014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135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IT21387562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E.M.A.M.EKANAYAKE   </a:t>
            </a:r>
            <a:r>
              <a:rPr lang="en-US" dirty="0">
                <a:solidFill>
                  <a:schemeClr val="tx1"/>
                </a:solidFill>
              </a:rPr>
              <a:t>| 24_25J_195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35" y="1851746"/>
            <a:ext cx="10090530" cy="376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22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524000"/>
            <a:ext cx="11684000" cy="86836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32D9AB-BEEA-4FFF-9962-15B876DE039C}"/>
              </a:ext>
            </a:extLst>
          </p:cNvPr>
          <p:cNvSpPr/>
          <p:nvPr/>
        </p:nvSpPr>
        <p:spPr>
          <a:xfrm>
            <a:off x="2971800" y="-414992"/>
            <a:ext cx="7086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3200" dirty="0"/>
            </a:br>
            <a:r>
              <a:rPr lang="en-US" sz="4400" u="sng" dirty="0"/>
              <a:t>Research Problem and Gap</a:t>
            </a:r>
            <a:r>
              <a:rPr lang="en-US" sz="3200" b="1" u="sng" dirty="0"/>
              <a:t>.</a:t>
            </a:r>
            <a:br>
              <a:rPr lang="en-US" sz="3200" b="1" dirty="0"/>
            </a:br>
            <a:endParaRPr lang="en-US" sz="4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B5B035C-9C45-4C70-BA9F-8ED790982C1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IT21387562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E.M.A.M.EKANAYAKE   </a:t>
            </a:r>
            <a:r>
              <a:rPr lang="en-US" dirty="0">
                <a:solidFill>
                  <a:schemeClr val="tx1"/>
                </a:solidFill>
              </a:rPr>
              <a:t>| 24_25J_195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528601"/>
              </p:ext>
            </p:extLst>
          </p:nvPr>
        </p:nvGraphicFramePr>
        <p:xfrm>
          <a:off x="304800" y="1143000"/>
          <a:ext cx="11684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168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524000"/>
            <a:ext cx="11684000" cy="86836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32D9AB-BEEA-4FFF-9962-15B876DE039C}"/>
              </a:ext>
            </a:extLst>
          </p:cNvPr>
          <p:cNvSpPr/>
          <p:nvPr/>
        </p:nvSpPr>
        <p:spPr>
          <a:xfrm>
            <a:off x="2971800" y="-414992"/>
            <a:ext cx="7086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3200" dirty="0"/>
            </a:br>
            <a:r>
              <a:rPr lang="en-US" sz="4400" u="sng" dirty="0"/>
              <a:t>Research Problem and Gap</a:t>
            </a:r>
            <a:r>
              <a:rPr lang="en-US" sz="3200" b="1" u="sng" dirty="0"/>
              <a:t>.</a:t>
            </a:r>
            <a:br>
              <a:rPr lang="en-US" sz="3200" b="1" dirty="0"/>
            </a:br>
            <a:endParaRPr lang="en-US" sz="4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B5B035C-9C45-4C70-BA9F-8ED790982C1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IT21387562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E.M.A.M.EKANAYAKE   </a:t>
            </a:r>
            <a:r>
              <a:rPr lang="en-US" dirty="0">
                <a:solidFill>
                  <a:schemeClr val="tx1"/>
                </a:solidFill>
              </a:rPr>
              <a:t>| 24_25J_195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studies often use Relevance Map Accuracy (RMA) and Rank Relevance Accuracy (RRA) to evaluate model performance.</a:t>
            </a:r>
          </a:p>
          <a:p>
            <a:pPr lvl="1"/>
            <a:r>
              <a:rPr lang="en-US" dirty="0" err="1"/>
              <a:t>chaaf</a:t>
            </a:r>
            <a:r>
              <a:rPr lang="en-US" dirty="0"/>
              <a:t>, N., </a:t>
            </a:r>
            <a:r>
              <a:rPr lang="en-US" dirty="0" err="1"/>
              <a:t>Mitri</a:t>
            </a:r>
            <a:r>
              <a:rPr lang="en-US" dirty="0"/>
              <a:t>, O., Kim, H., </a:t>
            </a:r>
            <a:r>
              <a:rPr lang="en-US" dirty="0" err="1"/>
              <a:t>Windberger</a:t>
            </a:r>
            <a:r>
              <a:rPr lang="en-US" dirty="0"/>
              <a:t>, A., and Huber, M., [Towards Measuring Bias in Image Classification], 433–445 (09 2021)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Relevance Map Accuracy (RMA): </a:t>
            </a:r>
            <a:r>
              <a:rPr lang="en-US" dirty="0"/>
              <a:t>Assesses how well the model identifies relevant areas.</a:t>
            </a:r>
          </a:p>
          <a:p>
            <a:pPr marL="457200" lvl="1" indent="0">
              <a:buNone/>
            </a:pPr>
            <a:r>
              <a:rPr lang="en-US" b="1" dirty="0"/>
              <a:t>Rank Relevance Accuracy (RRA)</a:t>
            </a:r>
            <a:r>
              <a:rPr lang="en-US" dirty="0"/>
              <a:t>: Measures the accuracy of pixel ranking.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9963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524000"/>
            <a:ext cx="11684000" cy="86836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32D9AB-BEEA-4FFF-9962-15B876DE039C}"/>
              </a:ext>
            </a:extLst>
          </p:cNvPr>
          <p:cNvSpPr/>
          <p:nvPr/>
        </p:nvSpPr>
        <p:spPr>
          <a:xfrm>
            <a:off x="2971800" y="-414992"/>
            <a:ext cx="7086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3200" dirty="0"/>
            </a:br>
            <a:r>
              <a:rPr lang="en-US" sz="4400" u="sng" dirty="0"/>
              <a:t>Research Problem and Gap</a:t>
            </a:r>
            <a:r>
              <a:rPr lang="en-US" sz="3200" b="1" u="sng" dirty="0"/>
              <a:t>.</a:t>
            </a:r>
            <a:br>
              <a:rPr lang="en-US" sz="3200" b="1" dirty="0"/>
            </a:br>
            <a:endParaRPr lang="en-US" sz="4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B5B035C-9C45-4C70-BA9F-8ED790982C1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IT21387562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E.M.A.M.EKANAYAKE   </a:t>
            </a:r>
            <a:r>
              <a:rPr lang="en-US" dirty="0">
                <a:solidFill>
                  <a:schemeClr val="tx1"/>
                </a:solidFill>
              </a:rPr>
              <a:t>| 24_25J_195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will help us understand how contextual bias can appear in image datasets and be missed by existing evaluation metrics.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2286000"/>
            <a:ext cx="6934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0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279B01-6869-4979-ADC9-18D9486D0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Adobe Devanagari" pitchFamily="18" charset="0"/>
                <a:ea typeface="+mj-ea"/>
                <a:cs typeface="Adobe Devanagari" pitchFamily="18" charset="0"/>
              </a:rPr>
              <a:t>Can Bias Be Detected?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4C11C0-9458-44AA-961E-D5AA11BE53E4}"/>
              </a:ext>
            </a:extLst>
          </p:cNvPr>
          <p:cNvSpPr>
            <a:spLocks/>
          </p:cNvSpPr>
          <p:nvPr/>
        </p:nvSpPr>
        <p:spPr>
          <a:xfrm>
            <a:off x="609600" y="1600201"/>
            <a:ext cx="5384800" cy="4525963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2200" b="1" dirty="0"/>
              <a:t>Bias-Detecting Metrics: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200" dirty="0"/>
              <a:t>Tools designed to identify and quantify biases in Artificial Intelligent models.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sz="2200" dirty="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2200" b="1" dirty="0"/>
              <a:t>Existing Tools used for Bias Detection:</a:t>
            </a:r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200" dirty="0"/>
              <a:t>AI Fairness 360</a:t>
            </a:r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200" dirty="0" err="1"/>
              <a:t>Fairlearn</a:t>
            </a:r>
            <a:endParaRPr lang="en-US" sz="2200" dirty="0"/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200" dirty="0"/>
              <a:t>Google’s What-If Tool</a:t>
            </a:r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200" dirty="0"/>
              <a:t>TensorFlow Fairness Indicators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238" y="1600201"/>
            <a:ext cx="5293523" cy="4525963"/>
          </a:xfrm>
          <a:prstGeom prst="rect">
            <a:avLst/>
          </a:prstGeom>
          <a:noFill/>
        </p:spPr>
      </p:pic>
      <p:pic>
        <p:nvPicPr>
          <p:cNvPr id="8" name="Picture 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FB95B3F-901B-5A24-EACA-01A90C246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661" y="1393515"/>
            <a:ext cx="2526720" cy="792161"/>
          </a:xfrm>
          <a:prstGeom prst="rect">
            <a:avLst/>
          </a:prstGeom>
        </p:spPr>
      </p:pic>
      <p:pic>
        <p:nvPicPr>
          <p:cNvPr id="10" name="Picture 9" descr="A colorful logo on a black background&#10;&#10;Description automatically generated">
            <a:extLst>
              <a:ext uri="{FF2B5EF4-FFF2-40B4-BE49-F238E27FC236}">
                <a16:creationId xmlns:a16="http://schemas.microsoft.com/office/drawing/2014/main" id="{9CD05AC2-80D9-4DAF-F43C-09DA5EC724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9" t="17039" r="35771" b="24372"/>
          <a:stretch/>
        </p:blipFill>
        <p:spPr>
          <a:xfrm>
            <a:off x="10871199" y="1096963"/>
            <a:ext cx="1008960" cy="1266562"/>
          </a:xfrm>
          <a:prstGeom prst="rect">
            <a:avLst/>
          </a:prstGeom>
        </p:spPr>
      </p:pic>
      <p:pic>
        <p:nvPicPr>
          <p:cNvPr id="12" name="Picture 11" descr="A logo on a black background&#10;&#10;Description automatically generated">
            <a:extLst>
              <a:ext uri="{FF2B5EF4-FFF2-40B4-BE49-F238E27FC236}">
                <a16:creationId xmlns:a16="http://schemas.microsoft.com/office/drawing/2014/main" id="{93DA9976-4D9D-4F08-4564-5B559FCC04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20978" r="39189" b="43600"/>
          <a:stretch/>
        </p:blipFill>
        <p:spPr>
          <a:xfrm>
            <a:off x="5917340" y="5029200"/>
            <a:ext cx="1295401" cy="1265238"/>
          </a:xfrm>
          <a:prstGeom prst="rect">
            <a:avLst/>
          </a:prstGeom>
        </p:spPr>
      </p:pic>
      <p:pic>
        <p:nvPicPr>
          <p:cNvPr id="14" name="Picture 1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2364AB2E-5262-5F92-7BD6-4D492B6742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540" y="5522428"/>
            <a:ext cx="2716860" cy="82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230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-US" sz="6000" u="sng" dirty="0"/>
              <a:t>Objectives.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IT21380914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K. M. S. P. Jayawardena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24_25J_195</a:t>
            </a:r>
            <a:endParaRPr lang="en-US" sz="1800" b="0" dirty="0">
              <a:solidFill>
                <a:schemeClr val="tx1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45199375"/>
              </p:ext>
            </p:extLst>
          </p:nvPr>
        </p:nvGraphicFramePr>
        <p:xfrm>
          <a:off x="960616" y="1159933"/>
          <a:ext cx="10164583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4085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3050"/>
            <a:ext cx="11506200" cy="109855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br>
              <a:rPr lang="en-US" sz="3200" kern="1200" dirty="0"/>
            </a:br>
            <a:r>
              <a:rPr lang="en-US" sz="4400" b="0" u="sng" kern="1200" dirty="0"/>
              <a:t>Proposed</a:t>
            </a:r>
            <a:r>
              <a:rPr lang="en-US" sz="3200" b="1" u="sng" kern="1200" dirty="0"/>
              <a:t> </a:t>
            </a:r>
            <a:r>
              <a:rPr lang="en-US" sz="4400" b="0" u="sng" kern="1200" dirty="0"/>
              <a:t>Methodology</a:t>
            </a:r>
            <a:r>
              <a:rPr lang="en-US" sz="3200" b="1" u="sng" kern="1200" dirty="0"/>
              <a:t>.</a:t>
            </a:r>
            <a:br>
              <a:rPr lang="en-US" sz="3200" b="1" kern="1200" dirty="0"/>
            </a:br>
            <a:endParaRPr lang="en-US" sz="3200" kern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D6DCE-B1C1-9601-FE3B-D9D8FDF956CF}"/>
              </a:ext>
            </a:extLst>
          </p:cNvPr>
          <p:cNvSpPr txBox="1"/>
          <p:nvPr/>
        </p:nvSpPr>
        <p:spPr>
          <a:xfrm>
            <a:off x="4191000" y="95185"/>
            <a:ext cx="5386917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20000"/>
              </a:spcBef>
            </a:pPr>
            <a:endParaRPr lang="en-US" sz="2400" b="1" kern="1200" dirty="0"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6CD46461-AA25-12E3-2619-116BD1742F9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6834" y="1086678"/>
          <a:ext cx="11256065" cy="4887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47860B6-25FF-D060-DB5F-BF9F64C91558}"/>
              </a:ext>
            </a:extLst>
          </p:cNvPr>
          <p:cNvSpPr txBox="1"/>
          <p:nvPr/>
        </p:nvSpPr>
        <p:spPr>
          <a:xfrm>
            <a:off x="28194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IT21387562</a:t>
            </a:r>
            <a:r>
              <a:rPr lang="en-US" dirty="0"/>
              <a:t>   |   </a:t>
            </a:r>
            <a:r>
              <a:rPr lang="en-US" b="1" dirty="0"/>
              <a:t>E.M.A.M.EKANAYAKE   </a:t>
            </a:r>
            <a:r>
              <a:rPr lang="en-US" dirty="0"/>
              <a:t>| 24_25J_195</a:t>
            </a:r>
          </a:p>
        </p:txBody>
      </p:sp>
    </p:spTree>
    <p:extLst>
      <p:ext uri="{BB962C8B-B14F-4D97-AF65-F5344CB8AC3E}">
        <p14:creationId xmlns:p14="http://schemas.microsoft.com/office/powerpoint/2010/main" val="801272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263"/>
            <a:ext cx="12192000" cy="868362"/>
          </a:xfrm>
        </p:spPr>
        <p:txBody>
          <a:bodyPr>
            <a:normAutofit/>
          </a:bodyPr>
          <a:lstStyle/>
          <a:p>
            <a:r>
              <a:rPr lang="en-US" u="sng" dirty="0"/>
              <a:t>System diagram.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IT21387562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E.M.A.M.EKANAYAKE   </a:t>
            </a:r>
            <a:r>
              <a:rPr lang="en-US" dirty="0">
                <a:solidFill>
                  <a:schemeClr val="tx1"/>
                </a:solidFill>
              </a:rPr>
              <a:t>| 24_25J_195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46" y="1029842"/>
            <a:ext cx="5081954" cy="5285233"/>
          </a:xfrm>
        </p:spPr>
      </p:pic>
    </p:spTree>
    <p:extLst>
      <p:ext uri="{BB962C8B-B14F-4D97-AF65-F5344CB8AC3E}">
        <p14:creationId xmlns:p14="http://schemas.microsoft.com/office/powerpoint/2010/main" val="4269705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263"/>
            <a:ext cx="12192000" cy="868362"/>
          </a:xfrm>
        </p:spPr>
        <p:txBody>
          <a:bodyPr>
            <a:normAutofit/>
          </a:bodyPr>
          <a:lstStyle/>
          <a:p>
            <a:r>
              <a:rPr lang="en-US" u="sng" dirty="0"/>
              <a:t>Technologies</a:t>
            </a:r>
            <a:r>
              <a:rPr lang="en-US" sz="4900" u="sng" dirty="0"/>
              <a:t> to be used.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IT21387562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E.M.A.M.EKANAYAKE   </a:t>
            </a:r>
            <a:r>
              <a:rPr lang="en-US" dirty="0">
                <a:solidFill>
                  <a:schemeClr val="tx1"/>
                </a:solidFill>
              </a:rPr>
              <a:t>| 24_25J_195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26" y="1143000"/>
            <a:ext cx="6823348" cy="5181600"/>
          </a:xfrm>
        </p:spPr>
      </p:pic>
    </p:spTree>
    <p:extLst>
      <p:ext uri="{BB962C8B-B14F-4D97-AF65-F5344CB8AC3E}">
        <p14:creationId xmlns:p14="http://schemas.microsoft.com/office/powerpoint/2010/main" val="32484594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263"/>
            <a:ext cx="12192000" cy="868362"/>
          </a:xfrm>
        </p:spPr>
        <p:txBody>
          <a:bodyPr>
            <a:normAutofit/>
          </a:bodyPr>
          <a:lstStyle/>
          <a:p>
            <a:r>
              <a:rPr lang="en-US" sz="4900" u="sng" dirty="0"/>
              <a:t>Requirements specification.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F080-0780-4554-8055-A289E0D4ED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IT21387562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E.M.A.M.EKANAYAKE   </a:t>
            </a:r>
            <a:r>
              <a:rPr lang="en-US" dirty="0">
                <a:solidFill>
                  <a:schemeClr val="tx1"/>
                </a:solidFill>
              </a:rPr>
              <a:t>| 24_25J_195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04887430"/>
              </p:ext>
            </p:extLst>
          </p:nvPr>
        </p:nvGraphicFramePr>
        <p:xfrm>
          <a:off x="1303694" y="1041551"/>
          <a:ext cx="9211906" cy="505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55975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Font typeface="+mj-lt"/>
              <a:buAutoNum type="arabicPeriod"/>
            </a:pPr>
            <a:r>
              <a:rPr lang="en-US" sz="2400" dirty="0"/>
              <a:t>Singh, K. K., Mahajan, D., </a:t>
            </a:r>
            <a:r>
              <a:rPr lang="en-US" sz="2400" dirty="0" err="1"/>
              <a:t>Grauman</a:t>
            </a:r>
            <a:r>
              <a:rPr lang="en-US" sz="2400" dirty="0"/>
              <a:t>, K., Lee, Y. J., </a:t>
            </a:r>
            <a:r>
              <a:rPr lang="en-US" sz="2400" dirty="0" err="1"/>
              <a:t>Feiszli</a:t>
            </a:r>
            <a:r>
              <a:rPr lang="en-US" sz="2400" dirty="0"/>
              <a:t>, M., and </a:t>
            </a:r>
            <a:r>
              <a:rPr lang="en-US" sz="2400" dirty="0" err="1"/>
              <a:t>Ghadiyaram</a:t>
            </a:r>
            <a:r>
              <a:rPr lang="en-US" sz="2400" dirty="0"/>
              <a:t>, D.,- 2020 “Don’t judge an object by its context: Learning to overcome contextual bias,”.</a:t>
            </a:r>
          </a:p>
          <a:p>
            <a:pPr lvl="0">
              <a:buFont typeface="+mj-lt"/>
              <a:buAutoNum type="arabicPeriod"/>
            </a:pPr>
            <a:r>
              <a:rPr lang="en-US" sz="2400" dirty="0" err="1"/>
              <a:t>Sharat</a:t>
            </a:r>
            <a:r>
              <a:rPr lang="en-US" sz="2400" dirty="0"/>
              <a:t> Agarwal *1 , </a:t>
            </a:r>
            <a:r>
              <a:rPr lang="en-US" sz="2400" dirty="0" err="1"/>
              <a:t>Sumanyu</a:t>
            </a:r>
            <a:r>
              <a:rPr lang="en-US" sz="2400" dirty="0"/>
              <a:t> Muku∗2 , </a:t>
            </a:r>
            <a:r>
              <a:rPr lang="en-US" sz="2400" dirty="0" err="1"/>
              <a:t>Saket</a:t>
            </a:r>
            <a:r>
              <a:rPr lang="en-US" sz="2400" dirty="0"/>
              <a:t> Anand1 , and </a:t>
            </a:r>
            <a:r>
              <a:rPr lang="en-US" sz="2400" dirty="0" err="1"/>
              <a:t>Chetan</a:t>
            </a:r>
            <a:r>
              <a:rPr lang="en-US" sz="2400" dirty="0"/>
              <a:t> Arora-2021“Does Data Repair Lead to Fair Models? Curating Contextually Fair Data To Reduce Model Bias,”.</a:t>
            </a:r>
          </a:p>
          <a:p>
            <a:pPr lvl="0">
              <a:buFont typeface="+mj-lt"/>
              <a:buAutoNum type="arabicPeriod"/>
            </a:pPr>
            <a:r>
              <a:rPr lang="en-US" sz="2400" dirty="0" err="1"/>
              <a:t>Ruyang</a:t>
            </a:r>
            <a:r>
              <a:rPr lang="en-US" sz="2400" dirty="0"/>
              <a:t> Li, </a:t>
            </a:r>
            <a:r>
              <a:rPr lang="en-US" sz="2400" dirty="0" err="1"/>
              <a:t>Hao</a:t>
            </a:r>
            <a:r>
              <a:rPr lang="en-US" sz="2400" dirty="0"/>
              <a:t> </a:t>
            </a:r>
            <a:r>
              <a:rPr lang="en-US" sz="2400" dirty="0" err="1"/>
              <a:t>LiU,Ge</a:t>
            </a:r>
            <a:r>
              <a:rPr lang="en-US" sz="2400" dirty="0"/>
              <a:t> Li , D., - 2022 “Contextual </a:t>
            </a:r>
            <a:r>
              <a:rPr lang="en-US" sz="2400" dirty="0" err="1"/>
              <a:t>Debiasing</a:t>
            </a:r>
            <a:r>
              <a:rPr lang="en-US" sz="2400" dirty="0"/>
              <a:t> for Visual Recognition with Causal Mechanisms,”.</a:t>
            </a:r>
          </a:p>
          <a:p>
            <a:pPr lvl="0">
              <a:buFont typeface="+mj-lt"/>
              <a:buAutoNum type="arabicPeriod"/>
            </a:pPr>
            <a:r>
              <a:rPr lang="en-US" sz="2400" dirty="0" err="1"/>
              <a:t>Utsab</a:t>
            </a:r>
            <a:r>
              <a:rPr lang="en-US" sz="2400" dirty="0"/>
              <a:t> </a:t>
            </a:r>
            <a:r>
              <a:rPr lang="en-US" sz="2400" dirty="0" err="1"/>
              <a:t>Khakurel</a:t>
            </a:r>
            <a:r>
              <a:rPr lang="en-US" sz="2400" dirty="0"/>
              <a:t> and </a:t>
            </a:r>
            <a:r>
              <a:rPr lang="en-US" sz="2400" dirty="0" err="1"/>
              <a:t>Danda</a:t>
            </a:r>
            <a:r>
              <a:rPr lang="en-US" sz="2400" dirty="0"/>
              <a:t> B. </a:t>
            </a:r>
            <a:r>
              <a:rPr lang="en-US" sz="2400" dirty="0" err="1"/>
              <a:t>Rawat</a:t>
            </a:r>
            <a:r>
              <a:rPr lang="en-US" sz="2400" dirty="0"/>
              <a:t> -2023 “On the Performance of Machine Learning Fairness in Image Classification,”.</a:t>
            </a:r>
          </a:p>
          <a:p>
            <a:pPr>
              <a:buFont typeface="+mj-lt"/>
              <a:buAutoNum type="arabicPeriod"/>
            </a:pPr>
            <a:r>
              <a:rPr lang="en-US" sz="2400" dirty="0" err="1"/>
              <a:t>chaaf</a:t>
            </a:r>
            <a:r>
              <a:rPr lang="en-US" sz="2400" dirty="0"/>
              <a:t>, N., </a:t>
            </a:r>
            <a:r>
              <a:rPr lang="en-US" sz="2400" dirty="0" err="1"/>
              <a:t>Mitri</a:t>
            </a:r>
            <a:r>
              <a:rPr lang="en-US" sz="2400" dirty="0"/>
              <a:t>, O., Kim, H., </a:t>
            </a:r>
            <a:r>
              <a:rPr lang="en-US" sz="2400" dirty="0" err="1"/>
              <a:t>Windberger</a:t>
            </a:r>
            <a:r>
              <a:rPr lang="en-US" sz="2400" dirty="0"/>
              <a:t>, A., and Huber, M., [Towards Measuring Bias in Image Classification], 433–445 (09 2021)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IT21387562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E.M.A.M.EKANAYAKE   </a:t>
            </a:r>
            <a:r>
              <a:rPr lang="en-US" dirty="0">
                <a:solidFill>
                  <a:schemeClr val="tx1"/>
                </a:solidFill>
              </a:rPr>
              <a:t>| 24_25J_195</a:t>
            </a:r>
          </a:p>
        </p:txBody>
      </p:sp>
    </p:spTree>
    <p:extLst>
      <p:ext uri="{BB962C8B-B14F-4D97-AF65-F5344CB8AC3E}">
        <p14:creationId xmlns:p14="http://schemas.microsoft.com/office/powerpoint/2010/main" val="1863754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17" y="1295400"/>
            <a:ext cx="11684000" cy="792162"/>
          </a:xfrm>
        </p:spPr>
        <p:txBody>
          <a:bodyPr>
            <a:normAutofit/>
          </a:bodyPr>
          <a:lstStyle/>
          <a:p>
            <a:r>
              <a:rPr lang="en-US" dirty="0"/>
              <a:t>THANK YOU 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8CEE-3EE9-4768-90C7-A115F59361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IT21387562</a:t>
            </a:r>
            <a:r>
              <a:rPr lang="en-US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E.M.A.M.EKANAYAKE   </a:t>
            </a:r>
            <a:r>
              <a:rPr lang="en-US" dirty="0">
                <a:solidFill>
                  <a:schemeClr val="tx1"/>
                </a:solidFill>
              </a:rPr>
              <a:t>| 24_25J_195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17" y="2286000"/>
            <a:ext cx="7467600" cy="311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28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279B01-6869-4979-ADC9-18D9486D0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/>
          <a:lstStyle/>
          <a:p>
            <a:r>
              <a:rPr lang="en-US" b="1" dirty="0"/>
              <a:t>Challenges of Existing Solutions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4C11C0-9458-44AA-961E-D5AA11BE53E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4800" y="1143000"/>
            <a:ext cx="11684000" cy="29392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limitations of current AI bias detection methods?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universal applicability across data types.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additional bias in data processing.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of information while converting data.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if we had a common solution to detect bias across data types?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white robot with blue and purple question mark&#10;&#10;Description automatically generated">
            <a:extLst>
              <a:ext uri="{FF2B5EF4-FFF2-40B4-BE49-F238E27FC236}">
                <a16:creationId xmlns:a16="http://schemas.microsoft.com/office/drawing/2014/main" id="{1DC7CC18-930B-DAFE-51B6-DA3371F56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6" b="19860"/>
          <a:stretch/>
        </p:blipFill>
        <p:spPr>
          <a:xfrm flipH="1">
            <a:off x="3175000" y="4189412"/>
            <a:ext cx="2971800" cy="2408239"/>
          </a:xfrm>
          <a:prstGeom prst="rect">
            <a:avLst/>
          </a:prstGeom>
          <a:solidFill>
            <a:srgbClr val="AAD2EB">
              <a:alpha val="22000"/>
            </a:srgbClr>
          </a:solidFill>
        </p:spPr>
      </p:pic>
      <p:pic>
        <p:nvPicPr>
          <p:cNvPr id="8" name="Picture 7" descr="A white robot with blue circle and black eyes&#10;&#10;Description automatically generated">
            <a:extLst>
              <a:ext uri="{FF2B5EF4-FFF2-40B4-BE49-F238E27FC236}">
                <a16:creationId xmlns:a16="http://schemas.microsoft.com/office/drawing/2014/main" id="{2909987F-9768-0442-3076-CEC270FFDC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3" b="11904"/>
          <a:stretch/>
        </p:blipFill>
        <p:spPr>
          <a:xfrm>
            <a:off x="6146800" y="4190659"/>
            <a:ext cx="2971800" cy="2405743"/>
          </a:xfrm>
          <a:prstGeom prst="rect">
            <a:avLst/>
          </a:prstGeom>
          <a:solidFill>
            <a:srgbClr val="AAD2EB">
              <a:alpha val="22000"/>
            </a:srgbClr>
          </a:solidFill>
        </p:spPr>
      </p:pic>
    </p:spTree>
    <p:extLst>
      <p:ext uri="{BB962C8B-B14F-4D97-AF65-F5344CB8AC3E}">
        <p14:creationId xmlns:p14="http://schemas.microsoft.com/office/powerpoint/2010/main" val="3865354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279B01-6869-4979-ADC9-18D9486D0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Toolkit.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4C11C0-9458-44AA-961E-D5AA11BE53E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1000" y="1524000"/>
            <a:ext cx="11430000" cy="4350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Objective: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Comprehensive Framework for detecting bias across multiple data modalities in AI systems.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 Objectives: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Specific Metrics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Fairness and Reliability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 AI Development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A4C11C0-9458-44AA-961E-D5AA11BE53E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85064" y="8339820"/>
            <a:ext cx="3287967" cy="6511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A cartoon of a robot holding two yellow and blue objects&#10;&#10;Description automatically generated">
            <a:extLst>
              <a:ext uri="{FF2B5EF4-FFF2-40B4-BE49-F238E27FC236}">
                <a16:creationId xmlns:a16="http://schemas.microsoft.com/office/drawing/2014/main" id="{8502F046-D0E0-0F19-5F9D-0D780BC44E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6" t="10666" r="18018" b="10400"/>
          <a:stretch/>
        </p:blipFill>
        <p:spPr>
          <a:xfrm>
            <a:off x="7010400" y="2590800"/>
            <a:ext cx="4314584" cy="290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7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279B01-6869-4979-ADC9-18D9486D0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Toolkit revolutionize AI bias detection?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2152CB95-6BAA-7D8D-603E-4DD9422144B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87326" y="1359090"/>
            <a:ext cx="10118948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44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IT21380914 | K. M. S. P. JAYAWARDENA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Science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98E66-DBD5-4B29-AC68-A58A70C6423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IT21380914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b="1" dirty="0">
                <a:solidFill>
                  <a:schemeClr val="tx1"/>
                </a:solidFill>
              </a:rPr>
              <a:t>K. M. S. P. Jayawardena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24_25J_195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3" name="Picture 2" descr="A person with long black hair&#10;&#10;Description automatically generated">
            <a:extLst>
              <a:ext uri="{FF2B5EF4-FFF2-40B4-BE49-F238E27FC236}">
                <a16:creationId xmlns:a16="http://schemas.microsoft.com/office/drawing/2014/main" id="{C08B138F-5889-5583-DD7E-21802F073F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/>
        </p:blipFill>
        <p:spPr>
          <a:xfrm>
            <a:off x="10134600" y="152400"/>
            <a:ext cx="201791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8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>
        <a:defPPr>
          <a:buChar char="•"/>
          <a:defRPr sz="3200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Proposal prsentation stuct</Template>
  <TotalTime>1006</TotalTime>
  <Words>3031</Words>
  <Application>Microsoft Office PowerPoint</Application>
  <PresentationFormat>Widescreen</PresentationFormat>
  <Paragraphs>328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72" baseType="lpstr">
      <vt:lpstr>Adobe Devanagari</vt:lpstr>
      <vt:lpstr>Aptos</vt:lpstr>
      <vt:lpstr>Arial</vt:lpstr>
      <vt:lpstr>Calibri</vt:lpstr>
      <vt:lpstr>Cambria</vt:lpstr>
      <vt:lpstr>Cambria (Body)</vt:lpstr>
      <vt:lpstr>CMR8</vt:lpstr>
      <vt:lpstr>CMSY8</vt:lpstr>
      <vt:lpstr>LinBiolinumTB</vt:lpstr>
      <vt:lpstr>LinLibertineT</vt:lpstr>
      <vt:lpstr>NimbusRomNo9L-Medi</vt:lpstr>
      <vt:lpstr>NimbusRomNo9L-ReguItal</vt:lpstr>
      <vt:lpstr>Times New Roman</vt:lpstr>
      <vt:lpstr>TimesNewRomanPS-BoldMT</vt:lpstr>
      <vt:lpstr>Wingdings</vt:lpstr>
      <vt:lpstr>Office Theme</vt:lpstr>
      <vt:lpstr>ResAI Toolkit: Framework for Cross-Modality Bias Detection </vt:lpstr>
      <vt:lpstr>Team</vt:lpstr>
      <vt:lpstr>How has AI transformed our world?</vt:lpstr>
      <vt:lpstr>The Dark Side of AI: Biasness.</vt:lpstr>
      <vt:lpstr>Can Bias Be Detected?</vt:lpstr>
      <vt:lpstr>Challenges of Existing Solutions</vt:lpstr>
      <vt:lpstr>Introducing the ResAI Toolkit.</vt:lpstr>
      <vt:lpstr>How does the ResAI Toolkit revolutionize AI bias detection?</vt:lpstr>
      <vt:lpstr>IT21380914 | K. M. S. P. JAYAWARDENA</vt:lpstr>
      <vt:lpstr>Developing a metrics for detecting bias in audio datasets. </vt:lpstr>
      <vt:lpstr>Background. </vt:lpstr>
      <vt:lpstr>Existing metrics and Related works. </vt:lpstr>
      <vt:lpstr>Existing metrics and Related works. </vt:lpstr>
      <vt:lpstr>PowerPoint Presentation</vt:lpstr>
      <vt:lpstr>Objectives. </vt:lpstr>
      <vt:lpstr>System diagram.</vt:lpstr>
      <vt:lpstr>Technologies to be used.</vt:lpstr>
      <vt:lpstr>Requirements specification.</vt:lpstr>
      <vt:lpstr>Gannt Chart</vt:lpstr>
      <vt:lpstr>References.</vt:lpstr>
      <vt:lpstr>IT21208294 | Mudalige T.N.</vt:lpstr>
      <vt:lpstr>Component 02: Developing a metrics for detecting bias in VIDEO datasets. </vt:lpstr>
      <vt:lpstr>Background. </vt:lpstr>
      <vt:lpstr>Existing metrics and Related works. </vt:lpstr>
      <vt:lpstr>PowerPoint Presentation</vt:lpstr>
      <vt:lpstr>Objectives. </vt:lpstr>
      <vt:lpstr>System diagram.</vt:lpstr>
      <vt:lpstr>Technologies to be used.</vt:lpstr>
      <vt:lpstr>Requirements specification.</vt:lpstr>
      <vt:lpstr>References.</vt:lpstr>
      <vt:lpstr>IT21183690 | Dhanawardhana H.M.I.K</vt:lpstr>
      <vt:lpstr>COMPONENT 03: DEVELOPING A MTETRIC FOR DETECTING BIAS IN TEXT DATASETS. </vt:lpstr>
      <vt:lpstr>BACKGROUND</vt:lpstr>
      <vt:lpstr>WHAT IS TEXT-BASED DATA BIAS ?</vt:lpstr>
      <vt:lpstr>RESEARCH PROBLEM</vt:lpstr>
      <vt:lpstr>Existing Metrics and Related works</vt:lpstr>
      <vt:lpstr>OBJECTIVES</vt:lpstr>
      <vt:lpstr>METHODOLOGY</vt:lpstr>
      <vt:lpstr>SYSTEM DIAGRAM</vt:lpstr>
      <vt:lpstr>TECHNOLOGIES TO BE USED</vt:lpstr>
      <vt:lpstr>REQUIREMENT SPECIFICATION</vt:lpstr>
      <vt:lpstr>REFERENCES</vt:lpstr>
      <vt:lpstr>IT21387562 | E.M.A.M EKANAYAKE</vt:lpstr>
      <vt:lpstr>Component 04: Developing a metrics for Measuring CONTEXTUAL bias in IMAGE datasets. </vt:lpstr>
      <vt:lpstr>Background </vt:lpstr>
      <vt:lpstr>PowerPoint Presentation</vt:lpstr>
      <vt:lpstr> </vt:lpstr>
      <vt:lpstr> </vt:lpstr>
      <vt:lpstr> </vt:lpstr>
      <vt:lpstr>Objectives. </vt:lpstr>
      <vt:lpstr> Proposed Methodology. </vt:lpstr>
      <vt:lpstr>System diagram.</vt:lpstr>
      <vt:lpstr>Technologies to be used.</vt:lpstr>
      <vt:lpstr>Requirements specification.</vt:lpstr>
      <vt:lpstr>References.</vt:lpstr>
      <vt:lpstr>THANK YOU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ResAI Toolkit: Framework for Cross-Modality Bias Detection</dc:title>
  <dc:creator>Mudalige T.N. it21208294</dc:creator>
  <cp:lastModifiedBy>Jayawardena K.M.S.P. it21380914</cp:lastModifiedBy>
  <cp:revision>40</cp:revision>
  <dcterms:created xsi:type="dcterms:W3CDTF">2024-08-07T02:13:11Z</dcterms:created>
  <dcterms:modified xsi:type="dcterms:W3CDTF">2024-08-08T04:35:30Z</dcterms:modified>
</cp:coreProperties>
</file>